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0" r:id="rId4"/>
    <p:sldMasterId id="2147483702" r:id="rId5"/>
    <p:sldMasterId id="2147483714" r:id="rId6"/>
    <p:sldMasterId id="2147483732" r:id="rId7"/>
  </p:sldMasterIdLst>
  <p:notesMasterIdLst>
    <p:notesMasterId r:id="rId39"/>
  </p:notesMasterIdLst>
  <p:sldIdLst>
    <p:sldId id="256" r:id="rId8"/>
    <p:sldId id="257" r:id="rId9"/>
    <p:sldId id="259" r:id="rId10"/>
    <p:sldId id="258" r:id="rId11"/>
    <p:sldId id="260" r:id="rId12"/>
    <p:sldId id="261" r:id="rId13"/>
    <p:sldId id="264" r:id="rId14"/>
    <p:sldId id="266" r:id="rId15"/>
    <p:sldId id="265" r:id="rId16"/>
    <p:sldId id="262" r:id="rId17"/>
    <p:sldId id="263" r:id="rId18"/>
    <p:sldId id="267" r:id="rId19"/>
    <p:sldId id="269" r:id="rId20"/>
    <p:sldId id="268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9" r:id="rId29"/>
    <p:sldId id="277" r:id="rId30"/>
    <p:sldId id="278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ush Bansal" initials="AB" lastIdx="1" clrIdx="0">
    <p:extLst>
      <p:ext uri="{19B8F6BF-5375-455C-9EA6-DF929625EA0E}">
        <p15:presenceInfo xmlns:p15="http://schemas.microsoft.com/office/powerpoint/2012/main" userId="0936cf0c87b7f3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DEBE9-94C1-4069-AA91-376B40C253D6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99F85-D191-4CBF-8F97-0986C3C9D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7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3966-9F61-42AE-B007-C2009B2A5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7262E-C0D6-422D-98AD-6BEF587A7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CDD7A-7697-4491-AF94-644B13FA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83D5F-1887-4616-9049-604435C9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EAAA0-A808-45AE-A499-3EE44217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99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965F-DDFB-405B-95AA-9548A6C3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5A77B-C5E1-4530-B897-E5262A3A2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A00AD-8810-41D4-BEF9-841FE775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5BA7E-36AA-4CC9-B7A1-202D7D4F7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D02B0-0989-49B5-A0DF-C23C9563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90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073F3-6022-418F-B85B-2A578581B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CA595-CFBA-4F66-8522-0D6292CDA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E50E5-3A74-4596-8CED-9860E0A7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1E01A-C97A-4761-BEE8-F954CFC3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5310F-BDA9-4169-88C4-5545CF73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6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948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308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3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19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911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289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438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32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24B4-BD95-4548-A3AC-84DEAC41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8F171-4B0D-4557-A854-E60887E7E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67DC1-7A52-40DB-81AA-204526CB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E25F5-6BBE-4C68-AB7A-2783B369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55087-01B5-46C6-B586-29E45FC1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852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8579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371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015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323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6953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8938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555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370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67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79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EC69-35E8-4C4D-89BD-DD041356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9132F-D188-4495-B140-DA41BB750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88E6B-5651-45D6-AE9D-5C076556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A77E-8C7D-4D0F-86A7-59F00988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BBD7A-6E06-4B9B-A9DD-F27E4BB5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192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055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381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170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5650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138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9720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289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6152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7393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7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8283-4ACA-48F3-B346-8944A2DC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DF5FC-B92A-4343-B249-B5D9DC859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38E50-6095-472D-884F-9F0102AE6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58C66-E0B3-4405-9A22-8B078B7E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16A39-3AEF-4956-87C8-EFB90216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F2E14-0C58-4894-8232-1C920D78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559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2476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93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581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4249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9162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9589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2509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4521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0407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56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A081-8B1B-4F8E-A0FA-A1E74716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C58D5-8B49-4979-89E5-D516EE074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4A86B-1996-4F4C-8BAA-C93451F82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B99AA-CD71-4D11-8744-0553CE20A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834B0-7F28-4F8F-B4A4-0BBF49D39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3CCD5-3324-4686-8018-DB920CC2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E8089-96CD-4FD6-8B41-F2B493582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322DD1-545D-4690-A188-197C35D9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6650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3096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801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0842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67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6642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68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1840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7528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0564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69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5CD3-C603-46BE-8F0C-2FE0A865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93517-9133-4CF9-988C-CAD3EB94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0358D-95A8-41B5-99E2-3D98E1E8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17F0F-2F4E-44B6-BE18-FE2E85D8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1001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2048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1950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5605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4579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91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3345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2142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4117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2605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7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8DB75-D2A2-4E4B-8D76-A673D8E1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5F5A2-A7B6-4726-B089-A82C46AF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C9A8F-F449-4570-9E99-93CED65D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4740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7711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2873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8660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6326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902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8298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5734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6960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0801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50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A49B-0F19-4A17-B179-DF46AFF83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582AB-5553-449D-88B5-88E680FC6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5DE4F-308B-4BCE-B195-79440A6D1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88B70A-3FDC-4074-B2E3-4A9A452D0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CD0E2-0EFE-4B45-BFDF-52E7737F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415E8-A95A-4610-9D37-6AEDCCF2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4440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5787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47152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5846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15377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8738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5209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1141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7747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0788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26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BF7BF-6792-4FF8-B3CF-C8A52D74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92F78-BF34-4C29-91B9-6DC8F2267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B9367-1263-46C9-904A-2731585E0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9312D-5135-4BFE-8F40-2C92FBF4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C1B5C-4B1E-4469-B8AC-1E831B08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69A34-4CCB-406E-BEC3-4DA76767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56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2.jpe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974929-CE8B-4BE3-B69E-58EFC75CE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10626-B438-4F4E-98A2-EEC30E68A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60A1C-C5A6-4883-AB1B-5BBA27EBF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7B72D-09FD-40C7-8AD0-82B6718BC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D6752-9FD3-4955-8E03-E9F576126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08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7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59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1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40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E66E735-CB92-4B9E-BF7F-CB0F680025A9}" type="datetimeFigureOut">
              <a:rPr lang="en-IN" smtClean="0"/>
              <a:t>03-10-2022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61B4E50-F5BC-4923-BE96-27DE5E043F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08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sic_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act_disc" TargetMode="External"/><Relationship Id="rId5" Type="http://schemas.openxmlformats.org/officeDocument/2006/relationships/hyperlink" Target="https://en.wikipedia.org/wiki/Vinyl_record" TargetMode="External"/><Relationship Id="rId4" Type="http://schemas.openxmlformats.org/officeDocument/2006/relationships/hyperlink" Target="https://en.wikipedia.org/wiki/Coin-operated_machin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8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9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Isosceles Triangle 13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15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21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65EAF-F9F8-4B48-8A78-188E9EC3C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8176" y="2306652"/>
            <a:ext cx="5782716" cy="1303760"/>
          </a:xfrm>
          <a:noFill/>
        </p:spPr>
        <p:txBody>
          <a:bodyPr anchor="ctr">
            <a:normAutofit/>
          </a:bodyPr>
          <a:lstStyle/>
          <a:p>
            <a:r>
              <a:rPr lang="en-IN" sz="3600" b="1" dirty="0">
                <a:solidFill>
                  <a:schemeClr val="accent1">
                    <a:lumMod val="50000"/>
                  </a:schemeClr>
                </a:solidFill>
              </a:rPr>
              <a:t>NIIT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A8A9C-89FD-4720-9F3B-5C3BA7CC8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1463" y="3472686"/>
            <a:ext cx="4547725" cy="770768"/>
          </a:xfrm>
          <a:noFill/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2">
                    <a:lumMod val="50000"/>
                  </a:schemeClr>
                </a:solidFill>
              </a:rPr>
              <a:t>BY:-  AYUSH BANSAL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B4E03-187C-4F83-9567-F7A43FBF34B8}"/>
              </a:ext>
            </a:extLst>
          </p:cNvPr>
          <p:cNvSpPr txBox="1"/>
          <p:nvPr/>
        </p:nvSpPr>
        <p:spPr>
          <a:xfrm>
            <a:off x="4828981" y="4482188"/>
            <a:ext cx="2456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Topic-The Jukebox</a:t>
            </a:r>
          </a:p>
        </p:txBody>
      </p:sp>
    </p:spTree>
    <p:extLst>
      <p:ext uri="{BB962C8B-B14F-4D97-AF65-F5344CB8AC3E}">
        <p14:creationId xmlns:p14="http://schemas.microsoft.com/office/powerpoint/2010/main" val="157377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A3E5BC-7CFB-4AF3-825F-D4DE50844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4" y="2928339"/>
            <a:ext cx="1314450" cy="1314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20D768-DE79-4742-B316-91CE00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0" y="111454"/>
            <a:ext cx="10843527" cy="1027670"/>
          </a:xfrm>
        </p:spPr>
        <p:txBody>
          <a:bodyPr>
            <a:normAutofit/>
          </a:bodyPr>
          <a:lstStyle/>
          <a:p>
            <a:r>
              <a:rPr lang="en-IN" sz="3200" b="1" dirty="0"/>
              <a:t>Phenomenon</a:t>
            </a:r>
            <a:r>
              <a:rPr lang="en-IN" sz="3200" dirty="0"/>
              <a:t>- Adding song into songs table of jukebox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B94EC-0085-47FC-8D39-BEAA66D50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05" y="1318136"/>
            <a:ext cx="5257800" cy="1683730"/>
          </a:xfrm>
        </p:spPr>
        <p:txBody>
          <a:bodyPr>
            <a:normAutofit/>
          </a:bodyPr>
          <a:lstStyle/>
          <a:p>
            <a:r>
              <a:rPr lang="en-IN" sz="1800" dirty="0"/>
              <a:t>Ask user for different songs attributes by using scanner.</a:t>
            </a:r>
          </a:p>
          <a:p>
            <a:r>
              <a:rPr lang="en-IN" sz="1800" dirty="0"/>
              <a:t>Store all values in different variables.</a:t>
            </a:r>
          </a:p>
          <a:p>
            <a:r>
              <a:rPr lang="en-IN" sz="1800" dirty="0"/>
              <a:t>Create an object of songs class.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F6954F-94EB-4A71-9C09-034FF6ECDECC}"/>
              </a:ext>
            </a:extLst>
          </p:cNvPr>
          <p:cNvSpPr txBox="1">
            <a:spLocks/>
          </p:cNvSpPr>
          <p:nvPr/>
        </p:nvSpPr>
        <p:spPr>
          <a:xfrm>
            <a:off x="6328070" y="4186515"/>
            <a:ext cx="5257800" cy="2339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Call insertSong method and pass the songs object in it.</a:t>
            </a:r>
          </a:p>
          <a:p>
            <a:r>
              <a:rPr lang="en-IN" sz="1800" dirty="0"/>
              <a:t>It will insert all the attributes of song in the database. </a:t>
            </a:r>
          </a:p>
          <a:p>
            <a:pPr marL="0" indent="0">
              <a:buNone/>
            </a:pPr>
            <a:r>
              <a:rPr lang="en-IN" sz="1800" dirty="0"/>
              <a:t>Note:- Every time, when we add a new song in database, we have to update the allSongs listby:</a:t>
            </a:r>
          </a:p>
          <a:p>
            <a:pPr marL="0" indent="0" algn="ctr">
              <a:buNone/>
            </a:pPr>
            <a:r>
              <a:rPr lang="en-IN" sz="1800" dirty="0"/>
              <a:t>allList=getAllSongs();</a:t>
            </a:r>
          </a:p>
          <a:p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8F99E-4BFD-40FD-B529-4831491F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17" y="5051978"/>
            <a:ext cx="2158465" cy="122809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2EABBB-4DCF-47D7-9D46-22F6CB2B44BC}"/>
              </a:ext>
            </a:extLst>
          </p:cNvPr>
          <p:cNvCxnSpPr>
            <a:cxnSpLocks/>
          </p:cNvCxnSpPr>
          <p:nvPr/>
        </p:nvCxnSpPr>
        <p:spPr>
          <a:xfrm flipH="1">
            <a:off x="1643429" y="3859951"/>
            <a:ext cx="491310" cy="100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63206C-1761-42F0-B51F-A5B42C2EAC60}"/>
              </a:ext>
            </a:extLst>
          </p:cNvPr>
          <p:cNvCxnSpPr/>
          <p:nvPr/>
        </p:nvCxnSpPr>
        <p:spPr>
          <a:xfrm flipH="1">
            <a:off x="2022613" y="4012351"/>
            <a:ext cx="306716" cy="77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7659DD-CD14-480C-897B-28FC6A53AA48}"/>
              </a:ext>
            </a:extLst>
          </p:cNvPr>
          <p:cNvCxnSpPr>
            <a:cxnSpLocks/>
          </p:cNvCxnSpPr>
          <p:nvPr/>
        </p:nvCxnSpPr>
        <p:spPr>
          <a:xfrm>
            <a:off x="2678685" y="4042743"/>
            <a:ext cx="274492" cy="809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C536B8-B445-46F4-871A-DECE1A1AD7EF}"/>
              </a:ext>
            </a:extLst>
          </p:cNvPr>
          <p:cNvCxnSpPr>
            <a:cxnSpLocks/>
          </p:cNvCxnSpPr>
          <p:nvPr/>
        </p:nvCxnSpPr>
        <p:spPr>
          <a:xfrm>
            <a:off x="2906875" y="3924281"/>
            <a:ext cx="395658" cy="94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524A6E-9778-4EAA-B563-56F2560B2ED5}"/>
              </a:ext>
            </a:extLst>
          </p:cNvPr>
          <p:cNvCxnSpPr>
            <a:cxnSpLocks/>
          </p:cNvCxnSpPr>
          <p:nvPr/>
        </p:nvCxnSpPr>
        <p:spPr>
          <a:xfrm>
            <a:off x="2478350" y="4085468"/>
            <a:ext cx="0" cy="784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CC2747-F302-4C63-A3E8-6D9CC352C1F4}"/>
              </a:ext>
            </a:extLst>
          </p:cNvPr>
          <p:cNvSpPr txBox="1"/>
          <p:nvPr/>
        </p:nvSpPr>
        <p:spPr>
          <a:xfrm>
            <a:off x="1727764" y="4242789"/>
            <a:ext cx="159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Song attributes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BFDADC-083D-4BE1-A5FC-BAF5B4FCE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815" y="3031519"/>
            <a:ext cx="4534309" cy="10248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3A39B0-216C-4B09-904A-3439E6D0D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89" y="1225561"/>
            <a:ext cx="2587330" cy="102767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FD566DCE-E290-47A7-87EB-197E4F8C0247}"/>
              </a:ext>
            </a:extLst>
          </p:cNvPr>
          <p:cNvSpPr/>
          <p:nvPr/>
        </p:nvSpPr>
        <p:spPr>
          <a:xfrm>
            <a:off x="4753964" y="2747962"/>
            <a:ext cx="1126392" cy="4912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162DAAF-A244-4098-BE0F-8586316C9A07}"/>
              </a:ext>
            </a:extLst>
          </p:cNvPr>
          <p:cNvSpPr/>
          <p:nvPr/>
        </p:nvSpPr>
        <p:spPr>
          <a:xfrm>
            <a:off x="10285432" y="2116882"/>
            <a:ext cx="1221531" cy="4912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output</a:t>
            </a: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5D9F732E-3644-471F-9B61-6065847E757D}"/>
              </a:ext>
            </a:extLst>
          </p:cNvPr>
          <p:cNvSpPr/>
          <p:nvPr/>
        </p:nvSpPr>
        <p:spPr>
          <a:xfrm rot="2852828">
            <a:off x="5248116" y="1500340"/>
            <a:ext cx="338505" cy="44881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1B602E02-E6F3-428D-924A-93EC32E2ACED}"/>
              </a:ext>
            </a:extLst>
          </p:cNvPr>
          <p:cNvSpPr/>
          <p:nvPr/>
        </p:nvSpPr>
        <p:spPr>
          <a:xfrm rot="10800000">
            <a:off x="9885360" y="1896623"/>
            <a:ext cx="228381" cy="10276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FCEFF9-BA24-42EB-8E6D-F19DBD342F6A}"/>
              </a:ext>
            </a:extLst>
          </p:cNvPr>
          <p:cNvSpPr txBox="1"/>
          <p:nvPr/>
        </p:nvSpPr>
        <p:spPr>
          <a:xfrm>
            <a:off x="10217998" y="726240"/>
            <a:ext cx="1669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insertSong method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817429-98F5-41FC-8A0A-16C5C2A7F003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9830020" y="1018628"/>
            <a:ext cx="387978" cy="29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73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813F-E5CA-4629-927E-C66B4103B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087"/>
          </a:xfrm>
        </p:spPr>
        <p:txBody>
          <a:bodyPr/>
          <a:lstStyle/>
          <a:p>
            <a:r>
              <a:rPr lang="en-IN" dirty="0"/>
              <a:t>Method to add Songs in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2D07-2056-4BB9-BA41-E3DD7B01D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0576"/>
            <a:ext cx="10896600" cy="4926387"/>
          </a:xfrm>
        </p:spPr>
        <p:txBody>
          <a:bodyPr/>
          <a:lstStyle/>
          <a:p>
            <a:r>
              <a:rPr lang="en-IN" dirty="0"/>
              <a:t>Create a method which take songs class object as input and pass query to database to insert the song in songs 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87FA2-AB94-4EF2-B00B-2EE8BE013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00" y="2478828"/>
            <a:ext cx="8510628" cy="576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A8F06-BE29-4574-A3EB-C9DC760F6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0" y="3439146"/>
            <a:ext cx="830695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5DBA-65F1-4A48-8478-63903D8EC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Categorised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418B7-6C1D-4AEA-83FD-68A5F7C5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Song can be searched by category:-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1- Song name</a:t>
            </a:r>
          </a:p>
          <a:p>
            <a:pPr marL="0" indent="0">
              <a:buNone/>
            </a:pPr>
            <a:r>
              <a:rPr lang="en-IN" dirty="0"/>
              <a:t>2- Artist name</a:t>
            </a:r>
          </a:p>
          <a:p>
            <a:pPr marL="0" indent="0">
              <a:buNone/>
            </a:pPr>
            <a:r>
              <a:rPr lang="en-IN" dirty="0"/>
              <a:t>3- Genre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08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D6E9E-B678-4591-BCD3-BEC7B948A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739775"/>
          </a:xfrm>
        </p:spPr>
        <p:txBody>
          <a:bodyPr/>
          <a:lstStyle/>
          <a:p>
            <a:r>
              <a:rPr lang="en-IN" dirty="0"/>
              <a:t>Phenomenon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0200F-D355-418F-97EA-2ACB826A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384300"/>
            <a:ext cx="1314450" cy="131445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EF37AA9-8A87-4E35-8B84-C147F07D572F}"/>
              </a:ext>
            </a:extLst>
          </p:cNvPr>
          <p:cNvSpPr/>
          <p:nvPr/>
        </p:nvSpPr>
        <p:spPr>
          <a:xfrm>
            <a:off x="1606550" y="1828800"/>
            <a:ext cx="2738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D38FC8F4-46D7-4C8F-85BB-C357C0DAC48A}"/>
              </a:ext>
            </a:extLst>
          </p:cNvPr>
          <p:cNvSpPr/>
          <p:nvPr/>
        </p:nvSpPr>
        <p:spPr>
          <a:xfrm>
            <a:off x="4597400" y="1258332"/>
            <a:ext cx="2997200" cy="1200150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013A5-4B4E-4281-9A95-B25EA8D32F9D}"/>
              </a:ext>
            </a:extLst>
          </p:cNvPr>
          <p:cNvSpPr txBox="1"/>
          <p:nvPr/>
        </p:nvSpPr>
        <p:spPr>
          <a:xfrm>
            <a:off x="1704000" y="1498600"/>
            <a:ext cx="243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songName/album/artist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720A3-5131-4FD3-ADD6-BFFE40CAC83C}"/>
              </a:ext>
            </a:extLst>
          </p:cNvPr>
          <p:cNvSpPr txBox="1"/>
          <p:nvPr/>
        </p:nvSpPr>
        <p:spPr>
          <a:xfrm>
            <a:off x="4943312" y="1644134"/>
            <a:ext cx="230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get_song_by_category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78136-E042-4C84-95DE-4B26A941B12D}"/>
              </a:ext>
            </a:extLst>
          </p:cNvPr>
          <p:cNvSpPr txBox="1"/>
          <p:nvPr/>
        </p:nvSpPr>
        <p:spPr>
          <a:xfrm>
            <a:off x="5464011" y="2013466"/>
            <a:ext cx="9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63E3D-C47F-41B6-98C5-4139C597B8C9}"/>
              </a:ext>
            </a:extLst>
          </p:cNvPr>
          <p:cNvSpPr txBox="1"/>
          <p:nvPr/>
        </p:nvSpPr>
        <p:spPr>
          <a:xfrm>
            <a:off x="2127249" y="2184400"/>
            <a:ext cx="117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allSongList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4C189C-70AC-41CD-8858-D88AF1C8121D}"/>
              </a:ext>
            </a:extLst>
          </p:cNvPr>
          <p:cNvSpPr/>
          <p:nvPr/>
        </p:nvSpPr>
        <p:spPr>
          <a:xfrm>
            <a:off x="3709914" y="2969400"/>
            <a:ext cx="4869852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41CAEE-2C24-4761-AE24-0406005D96F6}"/>
              </a:ext>
            </a:extLst>
          </p:cNvPr>
          <p:cNvCxnSpPr>
            <a:cxnSpLocks/>
          </p:cNvCxnSpPr>
          <p:nvPr/>
        </p:nvCxnSpPr>
        <p:spPr>
          <a:xfrm>
            <a:off x="5010046" y="2969400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58016D-B2E7-46EC-BA16-6AD264A015CE}"/>
              </a:ext>
            </a:extLst>
          </p:cNvPr>
          <p:cNvCxnSpPr>
            <a:cxnSpLocks/>
          </p:cNvCxnSpPr>
          <p:nvPr/>
        </p:nvCxnSpPr>
        <p:spPr>
          <a:xfrm>
            <a:off x="6144840" y="2969400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7CF1BD-A18B-40DA-B453-24269E22F95B}"/>
              </a:ext>
            </a:extLst>
          </p:cNvPr>
          <p:cNvCxnSpPr>
            <a:cxnSpLocks/>
          </p:cNvCxnSpPr>
          <p:nvPr/>
        </p:nvCxnSpPr>
        <p:spPr>
          <a:xfrm>
            <a:off x="7316594" y="2969400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9D24D2A-05D7-48B8-B109-01A8F1403636}"/>
              </a:ext>
            </a:extLst>
          </p:cNvPr>
          <p:cNvSpPr txBox="1"/>
          <p:nvPr/>
        </p:nvSpPr>
        <p:spPr>
          <a:xfrm>
            <a:off x="4024295" y="31372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5D2F74-02ED-4E66-877B-D2FA4E1CFA48}"/>
              </a:ext>
            </a:extLst>
          </p:cNvPr>
          <p:cNvSpPr txBox="1"/>
          <p:nvPr/>
        </p:nvSpPr>
        <p:spPr>
          <a:xfrm>
            <a:off x="5344233" y="31372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78C616-9A78-48F8-8AA2-B9DA476A2A8C}"/>
              </a:ext>
            </a:extLst>
          </p:cNvPr>
          <p:cNvSpPr txBox="1"/>
          <p:nvPr/>
        </p:nvSpPr>
        <p:spPr>
          <a:xfrm>
            <a:off x="6419470" y="31372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C421F-D639-41D2-8535-E2AB24D6FE5A}"/>
              </a:ext>
            </a:extLst>
          </p:cNvPr>
          <p:cNvSpPr txBox="1"/>
          <p:nvPr/>
        </p:nvSpPr>
        <p:spPr>
          <a:xfrm>
            <a:off x="7677995" y="31372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80E902C-D1FF-4AC0-9A33-EBA3EB59FD68}"/>
              </a:ext>
            </a:extLst>
          </p:cNvPr>
          <p:cNvSpPr/>
          <p:nvPr/>
        </p:nvSpPr>
        <p:spPr>
          <a:xfrm>
            <a:off x="3090937" y="4173938"/>
            <a:ext cx="6104570" cy="12319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Currentsong.getAlbum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/song/artist==album/song/artist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C0DFEC-42B4-4F26-BF0F-800AE00DD698}"/>
              </a:ext>
            </a:extLst>
          </p:cNvPr>
          <p:cNvSpPr/>
          <p:nvPr/>
        </p:nvSpPr>
        <p:spPr>
          <a:xfrm>
            <a:off x="8780176" y="1449504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905F58-CAE8-4E8D-966B-0F247A72DD93}"/>
              </a:ext>
            </a:extLst>
          </p:cNvPr>
          <p:cNvCxnSpPr>
            <a:cxnSpLocks/>
          </p:cNvCxnSpPr>
          <p:nvPr/>
        </p:nvCxnSpPr>
        <p:spPr>
          <a:xfrm>
            <a:off x="10080307" y="1449504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C70DBD-5F86-4D8F-A43E-1762F5154D3A}"/>
              </a:ext>
            </a:extLst>
          </p:cNvPr>
          <p:cNvSpPr txBox="1"/>
          <p:nvPr/>
        </p:nvSpPr>
        <p:spPr>
          <a:xfrm>
            <a:off x="9094556" y="16173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17ACCF-F4DD-45A0-A623-10F6B0CC13C5}"/>
              </a:ext>
            </a:extLst>
          </p:cNvPr>
          <p:cNvSpPr txBox="1"/>
          <p:nvPr/>
        </p:nvSpPr>
        <p:spPr>
          <a:xfrm>
            <a:off x="10414494" y="16173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E1CD54-9FEA-45EF-BABF-DA49F5BD80DF}"/>
              </a:ext>
            </a:extLst>
          </p:cNvPr>
          <p:cNvSpPr txBox="1"/>
          <p:nvPr/>
        </p:nvSpPr>
        <p:spPr>
          <a:xfrm>
            <a:off x="1282306" y="4450834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Condition check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BE0F9F-7B86-4190-9B0B-45791EE44CF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095999" y="2458482"/>
            <a:ext cx="1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8C69F7-CD15-42D2-A2B7-11327C8BF010}"/>
              </a:ext>
            </a:extLst>
          </p:cNvPr>
          <p:cNvCxnSpPr>
            <a:cxnSpLocks/>
          </p:cNvCxnSpPr>
          <p:nvPr/>
        </p:nvCxnSpPr>
        <p:spPr>
          <a:xfrm flipH="1">
            <a:off x="6668640" y="3744706"/>
            <a:ext cx="1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BCAA7E0-E4C7-4A3B-A41E-53C6D332C73B}"/>
              </a:ext>
            </a:extLst>
          </p:cNvPr>
          <p:cNvCxnSpPr>
            <a:cxnSpLocks/>
          </p:cNvCxnSpPr>
          <p:nvPr/>
        </p:nvCxnSpPr>
        <p:spPr>
          <a:xfrm flipH="1">
            <a:off x="7594600" y="3728817"/>
            <a:ext cx="271941" cy="511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BE9FB9-DA1B-48C4-B9EB-7A1A61B4780A}"/>
              </a:ext>
            </a:extLst>
          </p:cNvPr>
          <p:cNvCxnSpPr>
            <a:cxnSpLocks/>
          </p:cNvCxnSpPr>
          <p:nvPr/>
        </p:nvCxnSpPr>
        <p:spPr>
          <a:xfrm flipH="1">
            <a:off x="5464010" y="3759716"/>
            <a:ext cx="1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13608A9-CC23-49AF-9D22-43E7A1016A56}"/>
              </a:ext>
            </a:extLst>
          </p:cNvPr>
          <p:cNvCxnSpPr>
            <a:cxnSpLocks/>
          </p:cNvCxnSpPr>
          <p:nvPr/>
        </p:nvCxnSpPr>
        <p:spPr>
          <a:xfrm>
            <a:off x="4259381" y="3796114"/>
            <a:ext cx="278670" cy="53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297B959-462A-4FDC-9B5E-C1AA7D72F303}"/>
              </a:ext>
            </a:extLst>
          </p:cNvPr>
          <p:cNvSpPr/>
          <p:nvPr/>
        </p:nvSpPr>
        <p:spPr>
          <a:xfrm>
            <a:off x="8299434" y="5746596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8F76318-2296-49A6-B7A1-9A089E47A63F}"/>
              </a:ext>
            </a:extLst>
          </p:cNvPr>
          <p:cNvCxnSpPr>
            <a:cxnSpLocks/>
          </p:cNvCxnSpPr>
          <p:nvPr/>
        </p:nvCxnSpPr>
        <p:spPr>
          <a:xfrm>
            <a:off x="9599565" y="5746596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248C519-16D7-41F1-B84A-086323DE4CE2}"/>
              </a:ext>
            </a:extLst>
          </p:cNvPr>
          <p:cNvSpPr txBox="1"/>
          <p:nvPr/>
        </p:nvSpPr>
        <p:spPr>
          <a:xfrm>
            <a:off x="6419470" y="58801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400A0D-FB65-42A1-8062-A54395A0B243}"/>
              </a:ext>
            </a:extLst>
          </p:cNvPr>
          <p:cNvSpPr txBox="1"/>
          <p:nvPr/>
        </p:nvSpPr>
        <p:spPr>
          <a:xfrm>
            <a:off x="5012489" y="616399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5A5A790-8C8F-46AA-8A37-6AAB24796177}"/>
              </a:ext>
            </a:extLst>
          </p:cNvPr>
          <p:cNvCxnSpPr>
            <a:cxnSpLocks/>
          </p:cNvCxnSpPr>
          <p:nvPr/>
        </p:nvCxnSpPr>
        <p:spPr>
          <a:xfrm flipH="1">
            <a:off x="5344233" y="5451126"/>
            <a:ext cx="1" cy="79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265D429-F629-4188-84D5-4238325CDAB0}"/>
              </a:ext>
            </a:extLst>
          </p:cNvPr>
          <p:cNvCxnSpPr>
            <a:cxnSpLocks/>
          </p:cNvCxnSpPr>
          <p:nvPr/>
        </p:nvCxnSpPr>
        <p:spPr>
          <a:xfrm flipH="1">
            <a:off x="6703041" y="5435858"/>
            <a:ext cx="1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lus Sign 62">
            <a:extLst>
              <a:ext uri="{FF2B5EF4-FFF2-40B4-BE49-F238E27FC236}">
                <a16:creationId xmlns:a16="http://schemas.microsoft.com/office/drawing/2014/main" id="{8226486F-E3AA-414A-8998-A7F273B5054B}"/>
              </a:ext>
            </a:extLst>
          </p:cNvPr>
          <p:cNvSpPr/>
          <p:nvPr/>
        </p:nvSpPr>
        <p:spPr>
          <a:xfrm>
            <a:off x="7290731" y="5805811"/>
            <a:ext cx="535720" cy="6418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B8560C20-1184-4225-AAE5-3897B99D2935}"/>
              </a:ext>
            </a:extLst>
          </p:cNvPr>
          <p:cNvSpPr/>
          <p:nvPr/>
        </p:nvSpPr>
        <p:spPr>
          <a:xfrm>
            <a:off x="9925947" y="2419350"/>
            <a:ext cx="319135" cy="3288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D654884-D5BB-49FC-BCF7-109AD44ED688}"/>
              </a:ext>
            </a:extLst>
          </p:cNvPr>
          <p:cNvSpPr txBox="1"/>
          <p:nvPr/>
        </p:nvSpPr>
        <p:spPr>
          <a:xfrm>
            <a:off x="9384091" y="1014968"/>
            <a:ext cx="160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Catogarized</a:t>
            </a:r>
            <a:r>
              <a:rPr lang="en-IN" dirty="0"/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1274508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45ED-79AF-4FF3-A7AD-6CE2E4C3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Method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32F77-B800-48BE-BCDC-0E4708354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460500"/>
            <a:ext cx="10515600" cy="50323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000" dirty="0"/>
              <a:t>Now we have an ArrayList of Songs(allSongs) so, it is not required to call database again.</a:t>
            </a:r>
          </a:p>
          <a:p>
            <a:pPr algn="just"/>
            <a:r>
              <a:rPr lang="en-IN" sz="2000" dirty="0"/>
              <a:t>Get the input from user for –songName/artist/albumName.</a:t>
            </a:r>
          </a:p>
          <a:p>
            <a:pPr algn="just"/>
            <a:endParaRPr lang="en-IN" sz="2000" dirty="0"/>
          </a:p>
          <a:p>
            <a:pPr algn="just"/>
            <a:r>
              <a:rPr lang="en-IN" sz="2000" dirty="0"/>
              <a:t>Declare a new arrayList of songs-songList.</a:t>
            </a:r>
          </a:p>
          <a:p>
            <a:pPr algn="just"/>
            <a:endParaRPr lang="en-IN" sz="2000" dirty="0"/>
          </a:p>
          <a:p>
            <a:pPr algn="just"/>
            <a:r>
              <a:rPr lang="en-IN" sz="2000" dirty="0"/>
              <a:t>To search/get the song, we can iterate through allSongs list.</a:t>
            </a:r>
          </a:p>
          <a:p>
            <a:pPr algn="just"/>
            <a:r>
              <a:rPr lang="en-IN" sz="2000" dirty="0"/>
              <a:t>Iterate over the allSongs by using an iterator and search whether the </a:t>
            </a:r>
          </a:p>
          <a:p>
            <a:pPr marL="0" indent="0" algn="just">
              <a:buNone/>
            </a:pPr>
            <a:r>
              <a:rPr lang="en-IN" sz="2000" dirty="0"/>
              <a:t>   element in list matches the input .</a:t>
            </a:r>
          </a:p>
          <a:p>
            <a:pPr marL="0" indent="0" algn="just">
              <a:buNone/>
            </a:pPr>
            <a:endParaRPr lang="en-IN" sz="2000" dirty="0"/>
          </a:p>
          <a:p>
            <a:pPr algn="just"/>
            <a:r>
              <a:rPr lang="en-IN" sz="2000" dirty="0"/>
              <a:t>Add the song in songList.</a:t>
            </a:r>
          </a:p>
          <a:p>
            <a:pPr algn="just"/>
            <a:r>
              <a:rPr lang="en-IN" sz="2000" dirty="0"/>
              <a:t>Return songList.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CEB6C-3802-4F73-9135-1513B79F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389173"/>
            <a:ext cx="7154273" cy="200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9568B-2E42-44CF-B054-544F27F7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3154342"/>
            <a:ext cx="3353268" cy="266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23D98-41DB-4CB4-8410-B49D385B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234" y="4268775"/>
            <a:ext cx="5587766" cy="1520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444DE9-3EFF-4AE4-8EDD-E9C608185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065" y="5789587"/>
            <a:ext cx="2581635" cy="41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0C5FA-D8CB-4F06-B1A3-43F945226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837" y="3465495"/>
            <a:ext cx="331516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5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80ADC0-393A-4745-9A7C-01768432D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79" y="3628459"/>
            <a:ext cx="2466975" cy="1847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F393B-8065-4241-B586-DA702436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54" y="3185598"/>
            <a:ext cx="4404575" cy="1325563"/>
          </a:xfrm>
        </p:spPr>
        <p:txBody>
          <a:bodyPr>
            <a:normAutofit/>
          </a:bodyPr>
          <a:lstStyle/>
          <a:p>
            <a:r>
              <a:rPr lang="en-IN" dirty="0"/>
              <a:t>Playlist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FC066-358A-4A5C-B54C-9826AF591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415" y="367478"/>
            <a:ext cx="2209800" cy="2066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0BF6B8-D543-4814-9B49-FA2ED9B46E72}"/>
              </a:ext>
            </a:extLst>
          </p:cNvPr>
          <p:cNvSpPr txBox="1"/>
          <p:nvPr/>
        </p:nvSpPr>
        <p:spPr>
          <a:xfrm>
            <a:off x="860749" y="2305615"/>
            <a:ext cx="30844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Display all playlists.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Create new playlist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D53314-3F12-4D75-9C09-D4F223100AE3}"/>
              </a:ext>
            </a:extLst>
          </p:cNvPr>
          <p:cNvSpPr txBox="1">
            <a:spLocks/>
          </p:cNvSpPr>
          <p:nvPr/>
        </p:nvSpPr>
        <p:spPr>
          <a:xfrm>
            <a:off x="3783439" y="540060"/>
            <a:ext cx="17772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Playlist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D1792-6086-46E0-8A41-1A64E8687304}"/>
              </a:ext>
            </a:extLst>
          </p:cNvPr>
          <p:cNvSpPr txBox="1"/>
          <p:nvPr/>
        </p:nvSpPr>
        <p:spPr>
          <a:xfrm>
            <a:off x="860749" y="4611231"/>
            <a:ext cx="3084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View songs in a playlist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Add songs to playlist.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Add album to playlist.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3194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1BC5-91D3-4472-B3DD-803E330C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table playlist in Database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2A34E3-5B2B-4619-93D9-D2EDBF873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0927" cy="4351338"/>
          </a:xfrm>
        </p:spPr>
        <p:txBody>
          <a:bodyPr>
            <a:normAutofit/>
          </a:bodyPr>
          <a:lstStyle/>
          <a:p>
            <a:r>
              <a:rPr lang="en-IN" sz="2000" dirty="0"/>
              <a:t>A playlist table in a database is required to store name of created playlists.</a:t>
            </a:r>
          </a:p>
          <a:p>
            <a:endParaRPr lang="en-IN" sz="2000" dirty="0"/>
          </a:p>
          <a:p>
            <a:r>
              <a:rPr lang="en-IN" sz="2000" dirty="0"/>
              <a:t>It will have </a:t>
            </a:r>
            <a:r>
              <a:rPr lang="en-IN" sz="2000" dirty="0" err="1"/>
              <a:t>playListId</a:t>
            </a:r>
            <a:r>
              <a:rPr lang="en-IN" sz="2000" dirty="0"/>
              <a:t> and playlist name.</a:t>
            </a:r>
          </a:p>
          <a:p>
            <a:endParaRPr lang="en-IN" sz="2000" dirty="0"/>
          </a:p>
          <a:p>
            <a:r>
              <a:rPr lang="en-IN" sz="2000" dirty="0" err="1"/>
              <a:t>playListId</a:t>
            </a:r>
            <a:r>
              <a:rPr lang="en-IN" sz="2000" dirty="0"/>
              <a:t> attribute is set to be auto_increment to automatically increase the playlist number as new playlist is created.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7078B-8763-4B92-9F27-BCA42E40D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3709"/>
            <a:ext cx="4151290" cy="218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510587-0F2F-48AE-9766-98B48F15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4278"/>
          </a:xfrm>
        </p:spPr>
        <p:txBody>
          <a:bodyPr>
            <a:normAutofit/>
          </a:bodyPr>
          <a:lstStyle/>
          <a:p>
            <a:r>
              <a:rPr lang="en-IN" sz="3200" dirty="0"/>
              <a:t>How to fetch data of playlists from the database 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29C0CC-5039-4B93-B708-2EFC8C8960C3}"/>
              </a:ext>
            </a:extLst>
          </p:cNvPr>
          <p:cNvSpPr txBox="1">
            <a:spLocks/>
          </p:cNvSpPr>
          <p:nvPr/>
        </p:nvSpPr>
        <p:spPr>
          <a:xfrm>
            <a:off x="464713" y="1339404"/>
            <a:ext cx="10515600" cy="2878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800" dirty="0"/>
              <a:t>Similar as songs it is not feasible to fetch the data of playlist from the database.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800" dirty="0"/>
              <a:t>So at this time, we will use a Hash Table of java to store playlistId and playlistName.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800" dirty="0"/>
              <a:t>Playlist name will be key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1800" dirty="0"/>
              <a:t>Playlist Id will be value of hash table.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  <a:p>
            <a:r>
              <a:rPr lang="en-IN" sz="1800" dirty="0"/>
              <a:t>The </a:t>
            </a:r>
            <a:r>
              <a:rPr lang="en-IN" sz="1800" dirty="0" err="1"/>
              <a:t>getAllPlaylist</a:t>
            </a:r>
            <a:r>
              <a:rPr lang="en-IN" sz="1800" dirty="0"/>
              <a:t>() method returns an </a:t>
            </a:r>
            <a:r>
              <a:rPr lang="en-IN" sz="1800" dirty="0" err="1"/>
              <a:t>HashTable</a:t>
            </a:r>
            <a:r>
              <a:rPr lang="en-IN" sz="1800" dirty="0"/>
              <a:t> having </a:t>
            </a:r>
            <a:r>
              <a:rPr lang="en-IN" sz="1800" dirty="0" err="1"/>
              <a:t>playlistname</a:t>
            </a:r>
            <a:r>
              <a:rPr lang="en-IN" sz="1800" dirty="0"/>
              <a:t> and playlistId.</a:t>
            </a:r>
          </a:p>
          <a:p>
            <a:r>
              <a:rPr lang="en-IN" sz="1800" dirty="0"/>
              <a:t>All the data can be seen from database by throwing a query</a:t>
            </a:r>
          </a:p>
          <a:p>
            <a:pPr marL="0" indent="0">
              <a:buNone/>
            </a:pPr>
            <a:r>
              <a:rPr lang="en-IN" sz="1800" dirty="0"/>
              <a:t> </a:t>
            </a:r>
          </a:p>
          <a:p>
            <a:pPr marL="0" indent="0">
              <a:buNone/>
            </a:pPr>
            <a:r>
              <a:rPr lang="en-IN" sz="1800" dirty="0"/>
              <a:t>Steps</a:t>
            </a:r>
          </a:p>
          <a:p>
            <a:pPr marL="0" indent="0" algn="just">
              <a:buNone/>
            </a:pPr>
            <a:r>
              <a:rPr lang="en-IN" sz="1800" dirty="0"/>
              <a:t>1- Declare a new </a:t>
            </a:r>
            <a:r>
              <a:rPr lang="en-IN" sz="1800" dirty="0" err="1"/>
              <a:t>hashTable</a:t>
            </a:r>
            <a:r>
              <a:rPr lang="en-IN" sz="1800" dirty="0"/>
              <a:t>- all Playlist                  2-Execute the ‘select * from playlist ; ‘query.</a:t>
            </a:r>
          </a:p>
          <a:p>
            <a:pPr marL="0" indent="0" algn="just">
              <a:buNone/>
            </a:pPr>
            <a:r>
              <a:rPr lang="en-IN" sz="1800" dirty="0"/>
              <a:t>3-Get one by one playlist data by </a:t>
            </a:r>
            <a:r>
              <a:rPr lang="en-IN" sz="1800" dirty="0" err="1"/>
              <a:t>ResultSet</a:t>
            </a:r>
            <a:r>
              <a:rPr lang="en-IN" sz="1800" dirty="0"/>
              <a:t>.           4-use hashTable’s put method to insert all values in </a:t>
            </a:r>
            <a:r>
              <a:rPr lang="en-IN" sz="1800" dirty="0" err="1"/>
              <a:t>allPlaylist</a:t>
            </a:r>
            <a:r>
              <a:rPr lang="en-IN" sz="1800" dirty="0"/>
              <a:t>. 5- Return </a:t>
            </a:r>
            <a:r>
              <a:rPr lang="en-IN" sz="1800" dirty="0" err="1"/>
              <a:t>allPlayist</a:t>
            </a:r>
            <a:r>
              <a:rPr lang="en-IN" sz="18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BCDCF-907F-4FED-B471-F00B6ED3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77" y="3941523"/>
            <a:ext cx="2272861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58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C3710-1818-4FD2-87DC-AE90FBCE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A9292-BB71-4E06-9F70-B3BC72F4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469134" cy="3499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F1DF29-B9B3-44AF-A3AF-83293D588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134" y="591439"/>
            <a:ext cx="3024222" cy="1487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09C7F9-5049-48E7-B9F2-149CF4A5CB93}"/>
              </a:ext>
            </a:extLst>
          </p:cNvPr>
          <p:cNvSpPr/>
          <p:nvPr/>
        </p:nvSpPr>
        <p:spPr>
          <a:xfrm>
            <a:off x="7696670" y="3010707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7478E9-7859-4EAA-9C17-1FE12337ED42}"/>
              </a:ext>
            </a:extLst>
          </p:cNvPr>
          <p:cNvCxnSpPr>
            <a:cxnSpLocks/>
          </p:cNvCxnSpPr>
          <p:nvPr/>
        </p:nvCxnSpPr>
        <p:spPr>
          <a:xfrm>
            <a:off x="8996801" y="3010707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639B169-DF36-4288-BF92-4CC95AC4F5B8}"/>
              </a:ext>
            </a:extLst>
          </p:cNvPr>
          <p:cNvSpPr/>
          <p:nvPr/>
        </p:nvSpPr>
        <p:spPr>
          <a:xfrm>
            <a:off x="7696670" y="4513804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C40A0B-A204-40CE-952E-0096C65FC73C}"/>
              </a:ext>
            </a:extLst>
          </p:cNvPr>
          <p:cNvCxnSpPr>
            <a:cxnSpLocks/>
          </p:cNvCxnSpPr>
          <p:nvPr/>
        </p:nvCxnSpPr>
        <p:spPr>
          <a:xfrm>
            <a:off x="8996801" y="4513804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EFACF34-B185-448B-96B6-1BDFED4A6068}"/>
              </a:ext>
            </a:extLst>
          </p:cNvPr>
          <p:cNvSpPr/>
          <p:nvPr/>
        </p:nvSpPr>
        <p:spPr>
          <a:xfrm>
            <a:off x="7696670" y="5274100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EE323-8697-4DF4-A649-2396166350CD}"/>
              </a:ext>
            </a:extLst>
          </p:cNvPr>
          <p:cNvCxnSpPr>
            <a:cxnSpLocks/>
          </p:cNvCxnSpPr>
          <p:nvPr/>
        </p:nvCxnSpPr>
        <p:spPr>
          <a:xfrm>
            <a:off x="8996801" y="5274100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F8FBADB-A7EE-438C-9D03-94AC5AAF5327}"/>
              </a:ext>
            </a:extLst>
          </p:cNvPr>
          <p:cNvSpPr/>
          <p:nvPr/>
        </p:nvSpPr>
        <p:spPr>
          <a:xfrm>
            <a:off x="7696670" y="3771003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32CAFE-09A7-4FFE-8C7B-4467FF538FF5}"/>
              </a:ext>
            </a:extLst>
          </p:cNvPr>
          <p:cNvCxnSpPr>
            <a:cxnSpLocks/>
          </p:cNvCxnSpPr>
          <p:nvPr/>
        </p:nvCxnSpPr>
        <p:spPr>
          <a:xfrm>
            <a:off x="8996801" y="3771003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6C75D60-F8F0-4619-89D0-01964B14B898}"/>
              </a:ext>
            </a:extLst>
          </p:cNvPr>
          <p:cNvSpPr txBox="1"/>
          <p:nvPr/>
        </p:nvSpPr>
        <p:spPr>
          <a:xfrm>
            <a:off x="8043979" y="2658870"/>
            <a:ext cx="60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Keys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702C7A-3F3D-4BA3-8036-BFA945401147}"/>
              </a:ext>
            </a:extLst>
          </p:cNvPr>
          <p:cNvSpPr txBox="1"/>
          <p:nvPr/>
        </p:nvSpPr>
        <p:spPr>
          <a:xfrm>
            <a:off x="9338862" y="2658870"/>
            <a:ext cx="150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Values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419082-7D63-4695-822B-F71E890C3186}"/>
              </a:ext>
            </a:extLst>
          </p:cNvPr>
          <p:cNvCxnSpPr>
            <a:cxnSpLocks/>
          </p:cNvCxnSpPr>
          <p:nvPr/>
        </p:nvCxnSpPr>
        <p:spPr>
          <a:xfrm>
            <a:off x="10445170" y="2078963"/>
            <a:ext cx="5501" cy="319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865E4-6879-4553-95D0-E3D03436874E}"/>
              </a:ext>
            </a:extLst>
          </p:cNvPr>
          <p:cNvCxnSpPr>
            <a:cxnSpLocks/>
          </p:cNvCxnSpPr>
          <p:nvPr/>
        </p:nvCxnSpPr>
        <p:spPr>
          <a:xfrm>
            <a:off x="8625384" y="1335201"/>
            <a:ext cx="0" cy="243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CCC2A6-3DC0-450B-914C-C87984902185}"/>
              </a:ext>
            </a:extLst>
          </p:cNvPr>
          <p:cNvCxnSpPr>
            <a:cxnSpLocks/>
          </p:cNvCxnSpPr>
          <p:nvPr/>
        </p:nvCxnSpPr>
        <p:spPr>
          <a:xfrm>
            <a:off x="9836620" y="1539547"/>
            <a:ext cx="18627" cy="2995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DA8615-3CF7-4BC6-A42A-0DCD04AC12F5}"/>
              </a:ext>
            </a:extLst>
          </p:cNvPr>
          <p:cNvCxnSpPr>
            <a:cxnSpLocks/>
          </p:cNvCxnSpPr>
          <p:nvPr/>
        </p:nvCxnSpPr>
        <p:spPr>
          <a:xfrm>
            <a:off x="7972287" y="1068193"/>
            <a:ext cx="0" cy="190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05F9F2-42F8-47FC-820E-BABDACD798D6}"/>
              </a:ext>
            </a:extLst>
          </p:cNvPr>
          <p:cNvSpPr txBox="1"/>
          <p:nvPr/>
        </p:nvSpPr>
        <p:spPr>
          <a:xfrm>
            <a:off x="9180360" y="3187842"/>
            <a:ext cx="4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2AE2E9-4FF4-4606-9155-107568D61BF2}"/>
              </a:ext>
            </a:extLst>
          </p:cNvPr>
          <p:cNvSpPr txBox="1"/>
          <p:nvPr/>
        </p:nvSpPr>
        <p:spPr>
          <a:xfrm>
            <a:off x="8059057" y="3199801"/>
            <a:ext cx="71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travel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503DA-00BF-416B-8351-DF08E3F920B9}"/>
              </a:ext>
            </a:extLst>
          </p:cNvPr>
          <p:cNvSpPr txBox="1"/>
          <p:nvPr/>
        </p:nvSpPr>
        <p:spPr>
          <a:xfrm>
            <a:off x="7859582" y="3976958"/>
            <a:ext cx="118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devotional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FCEADD-EF3D-409F-BCF0-5FD43D692492}"/>
              </a:ext>
            </a:extLst>
          </p:cNvPr>
          <p:cNvSpPr txBox="1"/>
          <p:nvPr/>
        </p:nvSpPr>
        <p:spPr>
          <a:xfrm>
            <a:off x="8048097" y="5475970"/>
            <a:ext cx="9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patriotic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5BBF65-EF70-4151-849E-863B4F51F8B0}"/>
              </a:ext>
            </a:extLst>
          </p:cNvPr>
          <p:cNvSpPr txBox="1"/>
          <p:nvPr/>
        </p:nvSpPr>
        <p:spPr>
          <a:xfrm>
            <a:off x="8019048" y="46557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party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454F09-CD66-4461-809D-D59467668BBE}"/>
              </a:ext>
            </a:extLst>
          </p:cNvPr>
          <p:cNvSpPr txBox="1"/>
          <p:nvPr/>
        </p:nvSpPr>
        <p:spPr>
          <a:xfrm>
            <a:off x="9220602" y="4698813"/>
            <a:ext cx="3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FD7B5F-46AB-4408-88BF-E384FBE9E2FC}"/>
              </a:ext>
            </a:extLst>
          </p:cNvPr>
          <p:cNvSpPr txBox="1"/>
          <p:nvPr/>
        </p:nvSpPr>
        <p:spPr>
          <a:xfrm>
            <a:off x="9220602" y="39481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85518E-4FDF-4CC0-8C57-E31543C27D6A}"/>
              </a:ext>
            </a:extLst>
          </p:cNvPr>
          <p:cNvSpPr txBox="1"/>
          <p:nvPr/>
        </p:nvSpPr>
        <p:spPr>
          <a:xfrm>
            <a:off x="9248734" y="54669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0784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7B8A-63E2-42EE-AE2B-B7B53DFC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63" y="523613"/>
            <a:ext cx="7729728" cy="1188720"/>
          </a:xfrm>
        </p:spPr>
        <p:txBody>
          <a:bodyPr/>
          <a:lstStyle/>
          <a:p>
            <a:r>
              <a:rPr lang="en-IN" dirty="0"/>
              <a:t>How to Create new playlist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C88E4-B7F1-4030-A16A-7956F4394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638044"/>
            <a:ext cx="8201337" cy="3101983"/>
          </a:xfrm>
        </p:spPr>
        <p:txBody>
          <a:bodyPr>
            <a:noAutofit/>
          </a:bodyPr>
          <a:lstStyle/>
          <a:p>
            <a:r>
              <a:rPr lang="en-IN" sz="2000" dirty="0"/>
              <a:t>To create a new playlist, first we have to check if the playlist name is exist or not.</a:t>
            </a:r>
          </a:p>
          <a:p>
            <a:r>
              <a:rPr lang="en-IN" sz="2000" dirty="0"/>
              <a:t>If it is not ,create new playlist.</a:t>
            </a:r>
          </a:p>
          <a:p>
            <a:r>
              <a:rPr lang="en-IN" sz="2000" dirty="0"/>
              <a:t>For this we have to take input by user for new playlist name.</a:t>
            </a:r>
          </a:p>
          <a:p>
            <a:r>
              <a:rPr lang="en-IN" sz="2000" dirty="0" err="1"/>
              <a:t>Simplu,Pass</a:t>
            </a:r>
            <a:r>
              <a:rPr lang="en-IN" sz="2000" dirty="0"/>
              <a:t> a query </a:t>
            </a:r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This will create new row of new playlist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DA81396-CEF7-4D8B-8EF2-278EBBA65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7891" y="4655964"/>
            <a:ext cx="6179127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insert into playlist(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playListName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) values(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JetBrains Mono"/>
              </a:rPr>
              <a:t>playlistName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JetBrains Mono"/>
              </a:rPr>
              <a:t>);"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22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F75F-3DF1-4863-88F0-7CD2D930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364" y="316018"/>
            <a:ext cx="5710518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The JUKEBOX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A32D46-0A98-4374-97EA-F453F469C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1495" y="1547452"/>
            <a:ext cx="5504329" cy="4784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7AF6C-1E32-4AF2-957A-2EE079624E7A}"/>
              </a:ext>
            </a:extLst>
          </p:cNvPr>
          <p:cNvSpPr txBox="1"/>
          <p:nvPr/>
        </p:nvSpPr>
        <p:spPr>
          <a:xfrm>
            <a:off x="484093" y="2120994"/>
            <a:ext cx="55043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a JukeBox?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 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jukebox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is a partially automated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 tooltip="Music bo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music-playing device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usually a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 tooltip="Coin-operated machin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coin-operated machine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that will play a patron's selection from self-contained media. The classic jukebox has buttons, with letters and numbers on them, which are used to select a specific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linkClick r:id="rId5" tooltip="Vinyl recor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record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Some may use 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linkClick r:id="rId6" tooltip="Compact dis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compact discs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instead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6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7FCC-BCA0-4D88-B7BC-60A2328F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for new playlist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C421A-FEF0-4C54-B0E0-7FCE5E77C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673" y="1912360"/>
            <a:ext cx="10751127" cy="16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94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564B-4EB9-41FE-80FE-F5BC2106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1"/>
            <a:ext cx="10515600" cy="1325563"/>
          </a:xfrm>
        </p:spPr>
        <p:txBody>
          <a:bodyPr/>
          <a:lstStyle/>
          <a:p>
            <a:r>
              <a:rPr lang="en-IN" dirty="0" err="1"/>
              <a:t>PlayList</a:t>
            </a:r>
            <a:r>
              <a:rPr lang="en-IN" dirty="0"/>
              <a:t>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89C9D-8631-415E-9874-11C5B5A0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64"/>
            <a:ext cx="10515600" cy="4763799"/>
          </a:xfrm>
        </p:spPr>
        <p:txBody>
          <a:bodyPr>
            <a:normAutofit/>
          </a:bodyPr>
          <a:lstStyle/>
          <a:p>
            <a:r>
              <a:rPr lang="en-IN" sz="2000" dirty="0"/>
              <a:t>For storing songs in a playlist, we have to create a link for playlist and Songs.</a:t>
            </a:r>
          </a:p>
          <a:p>
            <a:r>
              <a:rPr lang="en-IN" sz="2000" dirty="0"/>
              <a:t>For this we have  to create a table </a:t>
            </a:r>
            <a:r>
              <a:rPr lang="en-IN" sz="2000" dirty="0" err="1"/>
              <a:t>playlistContent</a:t>
            </a:r>
            <a:r>
              <a:rPr lang="en-IN" sz="2000" dirty="0"/>
              <a:t> ,make two columns-playlistId and SongId.</a:t>
            </a:r>
          </a:p>
          <a:p>
            <a:pPr marL="0" indent="0">
              <a:buNone/>
            </a:pPr>
            <a:r>
              <a:rPr lang="en-IN" sz="2000" dirty="0"/>
              <a:t>   and set both columns primary key together.</a:t>
            </a:r>
          </a:p>
          <a:p>
            <a:r>
              <a:rPr lang="en-IN" sz="2000" dirty="0"/>
              <a:t>This pair of both ids should be unique so that there would not be repetition of insertion of songs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For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B87AB-A7F5-4DF5-AC15-A67A9F2B1F33}"/>
              </a:ext>
            </a:extLst>
          </p:cNvPr>
          <p:cNvSpPr/>
          <p:nvPr/>
        </p:nvSpPr>
        <p:spPr>
          <a:xfrm>
            <a:off x="3027689" y="3426343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4906D3-204C-4380-B3D7-CB3EEB8F1E20}"/>
              </a:ext>
            </a:extLst>
          </p:cNvPr>
          <p:cNvCxnSpPr>
            <a:cxnSpLocks/>
          </p:cNvCxnSpPr>
          <p:nvPr/>
        </p:nvCxnSpPr>
        <p:spPr>
          <a:xfrm>
            <a:off x="4327820" y="3426343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186C8F-1D22-4C2B-9919-3773C7A8C521}"/>
              </a:ext>
            </a:extLst>
          </p:cNvPr>
          <p:cNvSpPr/>
          <p:nvPr/>
        </p:nvSpPr>
        <p:spPr>
          <a:xfrm>
            <a:off x="3027689" y="4929440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1CB147-CDC2-42C5-8CC1-6844E29C0F81}"/>
              </a:ext>
            </a:extLst>
          </p:cNvPr>
          <p:cNvCxnSpPr>
            <a:cxnSpLocks/>
          </p:cNvCxnSpPr>
          <p:nvPr/>
        </p:nvCxnSpPr>
        <p:spPr>
          <a:xfrm>
            <a:off x="4327820" y="4929440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9FAF5DA-1845-4119-B1AC-132614F8C85D}"/>
              </a:ext>
            </a:extLst>
          </p:cNvPr>
          <p:cNvSpPr/>
          <p:nvPr/>
        </p:nvSpPr>
        <p:spPr>
          <a:xfrm>
            <a:off x="3027689" y="5689736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5547A9-1E84-44A4-934E-9599B6FC1DB8}"/>
              </a:ext>
            </a:extLst>
          </p:cNvPr>
          <p:cNvCxnSpPr>
            <a:cxnSpLocks/>
          </p:cNvCxnSpPr>
          <p:nvPr/>
        </p:nvCxnSpPr>
        <p:spPr>
          <a:xfrm>
            <a:off x="4327820" y="5689736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4C120D0-4167-4DA7-9FC3-B38B8EC31773}"/>
              </a:ext>
            </a:extLst>
          </p:cNvPr>
          <p:cNvSpPr/>
          <p:nvPr/>
        </p:nvSpPr>
        <p:spPr>
          <a:xfrm>
            <a:off x="3027689" y="4186639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5C3291-87EC-4A1D-A0DB-2E414410AB8E}"/>
              </a:ext>
            </a:extLst>
          </p:cNvPr>
          <p:cNvCxnSpPr>
            <a:cxnSpLocks/>
          </p:cNvCxnSpPr>
          <p:nvPr/>
        </p:nvCxnSpPr>
        <p:spPr>
          <a:xfrm>
            <a:off x="4327820" y="4186639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5C71DB-3B9D-422B-88B9-4983735B99CC}"/>
              </a:ext>
            </a:extLst>
          </p:cNvPr>
          <p:cNvSpPr txBox="1"/>
          <p:nvPr/>
        </p:nvSpPr>
        <p:spPr>
          <a:xfrm>
            <a:off x="3128086" y="3059371"/>
            <a:ext cx="101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playlistId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9733F-DD9E-471F-878C-D3A9C7936A68}"/>
              </a:ext>
            </a:extLst>
          </p:cNvPr>
          <p:cNvSpPr txBox="1"/>
          <p:nvPr/>
        </p:nvSpPr>
        <p:spPr>
          <a:xfrm>
            <a:off x="4570115" y="3605769"/>
            <a:ext cx="4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2F4FCC-DFC4-47C9-88F3-B0DA2FF12EC9}"/>
              </a:ext>
            </a:extLst>
          </p:cNvPr>
          <p:cNvSpPr txBox="1"/>
          <p:nvPr/>
        </p:nvSpPr>
        <p:spPr>
          <a:xfrm>
            <a:off x="3390076" y="3615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5DF18-32CF-4A26-8802-368C68CE76C7}"/>
              </a:ext>
            </a:extLst>
          </p:cNvPr>
          <p:cNvSpPr txBox="1"/>
          <p:nvPr/>
        </p:nvSpPr>
        <p:spPr>
          <a:xfrm>
            <a:off x="3390076" y="43672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25798-0FBB-4E6A-87EC-196AE70F4185}"/>
              </a:ext>
            </a:extLst>
          </p:cNvPr>
          <p:cNvSpPr txBox="1"/>
          <p:nvPr/>
        </p:nvSpPr>
        <p:spPr>
          <a:xfrm>
            <a:off x="3379116" y="58916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3F7834-8B10-4D1F-8DAC-943F4288C6E0}"/>
              </a:ext>
            </a:extLst>
          </p:cNvPr>
          <p:cNvSpPr txBox="1"/>
          <p:nvPr/>
        </p:nvSpPr>
        <p:spPr>
          <a:xfrm>
            <a:off x="3390076" y="5075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63D275-CBA9-4120-9311-521E1115D9C4}"/>
              </a:ext>
            </a:extLst>
          </p:cNvPr>
          <p:cNvSpPr txBox="1"/>
          <p:nvPr/>
        </p:nvSpPr>
        <p:spPr>
          <a:xfrm>
            <a:off x="4551621" y="5114449"/>
            <a:ext cx="3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92906-8E16-4264-A8FE-923F94CB2A91}"/>
              </a:ext>
            </a:extLst>
          </p:cNvPr>
          <p:cNvSpPr txBox="1"/>
          <p:nvPr/>
        </p:nvSpPr>
        <p:spPr>
          <a:xfrm>
            <a:off x="4551621" y="43637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58951-8455-4256-8967-FF01A5F2332B}"/>
              </a:ext>
            </a:extLst>
          </p:cNvPr>
          <p:cNvSpPr txBox="1"/>
          <p:nvPr/>
        </p:nvSpPr>
        <p:spPr>
          <a:xfrm>
            <a:off x="4579753" y="5882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70B8B4-7868-45EA-8CDD-28CA2F27F3B2}"/>
              </a:ext>
            </a:extLst>
          </p:cNvPr>
          <p:cNvSpPr txBox="1"/>
          <p:nvPr/>
        </p:nvSpPr>
        <p:spPr>
          <a:xfrm>
            <a:off x="4327871" y="303454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songId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C736EA-D730-4B21-B516-CCA9B3CF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935" y="2936193"/>
            <a:ext cx="4181317" cy="29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40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EAAD-2C95-4484-BE2A-62EE320A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 song in a playlist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B23C1-0E48-4AB8-AF09-A69C354CA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3" y="1690688"/>
            <a:ext cx="62131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Firstly declare a new </a:t>
            </a:r>
            <a:r>
              <a:rPr lang="en-IN" sz="2000" dirty="0" err="1"/>
              <a:t>arrayList</a:t>
            </a:r>
            <a:r>
              <a:rPr lang="en-IN" sz="2000" dirty="0"/>
              <a:t> of integer for songId.</a:t>
            </a:r>
          </a:p>
          <a:p>
            <a:pPr marL="0" indent="0">
              <a:buNone/>
            </a:pPr>
            <a:r>
              <a:rPr lang="en-IN" sz="2000" dirty="0"/>
              <a:t>To find the song in a playlist we have to write a query</a:t>
            </a:r>
          </a:p>
          <a:p>
            <a:pPr marL="0" indent="0">
              <a:buNone/>
            </a:pPr>
            <a:r>
              <a:rPr lang="en-US" sz="2000" dirty="0"/>
              <a:t>"</a:t>
            </a:r>
            <a:r>
              <a:rPr lang="en-US" sz="2000" dirty="0">
                <a:solidFill>
                  <a:srgbClr val="FF0000"/>
                </a:solidFill>
              </a:rPr>
              <a:t>Select songId from </a:t>
            </a:r>
            <a:r>
              <a:rPr lang="en-US" sz="2000" dirty="0" err="1">
                <a:solidFill>
                  <a:srgbClr val="FF0000"/>
                </a:solidFill>
              </a:rPr>
              <a:t>playlistContent</a:t>
            </a:r>
            <a:r>
              <a:rPr lang="en-US" sz="2000" dirty="0">
                <a:solidFill>
                  <a:srgbClr val="FF0000"/>
                </a:solidFill>
              </a:rPr>
              <a:t> where playlistId=?;");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will return all the songId for the required playlistId</a:t>
            </a:r>
          </a:p>
          <a:p>
            <a:pPr marL="0" indent="0">
              <a:buNone/>
            </a:pPr>
            <a:r>
              <a:rPr lang="en-US" sz="2000" dirty="0"/>
              <a:t>By using </a:t>
            </a:r>
            <a:r>
              <a:rPr lang="en-US" sz="2000" dirty="0" err="1"/>
              <a:t>Resultset</a:t>
            </a:r>
            <a:r>
              <a:rPr lang="en-US" sz="2000" dirty="0"/>
              <a:t> add all the songId in the </a:t>
            </a:r>
            <a:r>
              <a:rPr lang="en-US" sz="2000" dirty="0" err="1"/>
              <a:t>ArrayList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Return this songId list.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8F11A8-4D6F-4F84-822C-71836657B0E1}"/>
              </a:ext>
            </a:extLst>
          </p:cNvPr>
          <p:cNvSpPr txBox="1"/>
          <p:nvPr/>
        </p:nvSpPr>
        <p:spPr>
          <a:xfrm>
            <a:off x="1177635" y="5430549"/>
            <a:ext cx="292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Example for playlist id 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441DAD-3834-4901-93B7-9F69E79FD348}"/>
              </a:ext>
            </a:extLst>
          </p:cNvPr>
          <p:cNvSpPr/>
          <p:nvPr/>
        </p:nvSpPr>
        <p:spPr>
          <a:xfrm>
            <a:off x="7890634" y="1057215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380FC0-A675-4BAF-9FC5-24F657F33FEC}"/>
              </a:ext>
            </a:extLst>
          </p:cNvPr>
          <p:cNvCxnSpPr>
            <a:cxnSpLocks/>
          </p:cNvCxnSpPr>
          <p:nvPr/>
        </p:nvCxnSpPr>
        <p:spPr>
          <a:xfrm>
            <a:off x="9190765" y="1057215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20339FE-1EC7-44BA-B1B4-C914817CA7BD}"/>
              </a:ext>
            </a:extLst>
          </p:cNvPr>
          <p:cNvSpPr/>
          <p:nvPr/>
        </p:nvSpPr>
        <p:spPr>
          <a:xfrm>
            <a:off x="7890634" y="2560312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7E44C44-BCBB-4DE1-860D-B3AB7DC6C2C6}"/>
              </a:ext>
            </a:extLst>
          </p:cNvPr>
          <p:cNvCxnSpPr>
            <a:cxnSpLocks/>
          </p:cNvCxnSpPr>
          <p:nvPr/>
        </p:nvCxnSpPr>
        <p:spPr>
          <a:xfrm>
            <a:off x="9190765" y="2560312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889616-72CC-4F64-811F-4FDBE993301B}"/>
              </a:ext>
            </a:extLst>
          </p:cNvPr>
          <p:cNvSpPr/>
          <p:nvPr/>
        </p:nvSpPr>
        <p:spPr>
          <a:xfrm>
            <a:off x="7890634" y="3320608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B9FC81-7C23-41FA-A752-2EDFA6E16491}"/>
              </a:ext>
            </a:extLst>
          </p:cNvPr>
          <p:cNvCxnSpPr>
            <a:cxnSpLocks/>
          </p:cNvCxnSpPr>
          <p:nvPr/>
        </p:nvCxnSpPr>
        <p:spPr>
          <a:xfrm>
            <a:off x="9190765" y="3320608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0F14000-732F-45A8-A8EA-5DFCEFAC898F}"/>
              </a:ext>
            </a:extLst>
          </p:cNvPr>
          <p:cNvSpPr/>
          <p:nvPr/>
        </p:nvSpPr>
        <p:spPr>
          <a:xfrm>
            <a:off x="7890634" y="1817511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94A7F4D-5E23-41C6-B79A-29CF0552904F}"/>
              </a:ext>
            </a:extLst>
          </p:cNvPr>
          <p:cNvCxnSpPr>
            <a:cxnSpLocks/>
          </p:cNvCxnSpPr>
          <p:nvPr/>
        </p:nvCxnSpPr>
        <p:spPr>
          <a:xfrm>
            <a:off x="9190765" y="1817511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CE4945-EF5A-480E-8F8B-A573FE54F0BD}"/>
              </a:ext>
            </a:extLst>
          </p:cNvPr>
          <p:cNvSpPr txBox="1"/>
          <p:nvPr/>
        </p:nvSpPr>
        <p:spPr>
          <a:xfrm>
            <a:off x="7991031" y="690243"/>
            <a:ext cx="101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playlistId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520E44-D66E-4A1A-BD40-5E2472F7D95E}"/>
              </a:ext>
            </a:extLst>
          </p:cNvPr>
          <p:cNvSpPr txBox="1"/>
          <p:nvPr/>
        </p:nvSpPr>
        <p:spPr>
          <a:xfrm>
            <a:off x="9433060" y="1236641"/>
            <a:ext cx="6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000820-500E-420C-8B2C-A9BA57D72BA2}"/>
              </a:ext>
            </a:extLst>
          </p:cNvPr>
          <p:cNvSpPr txBox="1"/>
          <p:nvPr/>
        </p:nvSpPr>
        <p:spPr>
          <a:xfrm>
            <a:off x="8253021" y="12463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DE3AA1-6271-484D-8445-DD0F16190F1A}"/>
              </a:ext>
            </a:extLst>
          </p:cNvPr>
          <p:cNvSpPr txBox="1"/>
          <p:nvPr/>
        </p:nvSpPr>
        <p:spPr>
          <a:xfrm>
            <a:off x="8253021" y="1998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C2E7B3-2EFB-4CDF-9756-788C46AC7CEE}"/>
              </a:ext>
            </a:extLst>
          </p:cNvPr>
          <p:cNvSpPr txBox="1"/>
          <p:nvPr/>
        </p:nvSpPr>
        <p:spPr>
          <a:xfrm>
            <a:off x="8242061" y="35224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96353A-2C40-40A5-A002-389E610B5970}"/>
              </a:ext>
            </a:extLst>
          </p:cNvPr>
          <p:cNvSpPr txBox="1"/>
          <p:nvPr/>
        </p:nvSpPr>
        <p:spPr>
          <a:xfrm>
            <a:off x="8253021" y="27063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C52948-6B69-4136-841A-94E3F936128C}"/>
              </a:ext>
            </a:extLst>
          </p:cNvPr>
          <p:cNvSpPr txBox="1"/>
          <p:nvPr/>
        </p:nvSpPr>
        <p:spPr>
          <a:xfrm>
            <a:off x="9414566" y="2745321"/>
            <a:ext cx="58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034B39-974D-4965-BC26-27CD878A5AD5}"/>
              </a:ext>
            </a:extLst>
          </p:cNvPr>
          <p:cNvSpPr txBox="1"/>
          <p:nvPr/>
        </p:nvSpPr>
        <p:spPr>
          <a:xfrm>
            <a:off x="9414566" y="199464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58CAEF-BE2D-4CF0-86B6-6228673E3D2A}"/>
              </a:ext>
            </a:extLst>
          </p:cNvPr>
          <p:cNvSpPr txBox="1"/>
          <p:nvPr/>
        </p:nvSpPr>
        <p:spPr>
          <a:xfrm>
            <a:off x="9442698" y="351341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88660B-21C0-46E7-87FE-F4811739B530}"/>
              </a:ext>
            </a:extLst>
          </p:cNvPr>
          <p:cNvSpPr txBox="1"/>
          <p:nvPr/>
        </p:nvSpPr>
        <p:spPr>
          <a:xfrm>
            <a:off x="9190816" y="66541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songId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62472E-D815-4B4E-9F0B-AFCB7F415839}"/>
              </a:ext>
            </a:extLst>
          </p:cNvPr>
          <p:cNvSpPr/>
          <p:nvPr/>
        </p:nvSpPr>
        <p:spPr>
          <a:xfrm>
            <a:off x="7890634" y="4084619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EC6DBB7-E0FA-4161-B5AD-5B47B0D2BEFA}"/>
              </a:ext>
            </a:extLst>
          </p:cNvPr>
          <p:cNvCxnSpPr>
            <a:cxnSpLocks/>
          </p:cNvCxnSpPr>
          <p:nvPr/>
        </p:nvCxnSpPr>
        <p:spPr>
          <a:xfrm>
            <a:off x="9190765" y="4084619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CB2BE98-33F7-43D8-AB3A-79EC4397AA18}"/>
              </a:ext>
            </a:extLst>
          </p:cNvPr>
          <p:cNvSpPr txBox="1"/>
          <p:nvPr/>
        </p:nvSpPr>
        <p:spPr>
          <a:xfrm>
            <a:off x="8242061" y="42864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A645E-1293-47DE-B5E0-92585D03D803}"/>
              </a:ext>
            </a:extLst>
          </p:cNvPr>
          <p:cNvSpPr txBox="1"/>
          <p:nvPr/>
        </p:nvSpPr>
        <p:spPr>
          <a:xfrm>
            <a:off x="9442697" y="4277428"/>
            <a:ext cx="55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397B1A-35B2-4E4A-9A7C-4BB819935286}"/>
              </a:ext>
            </a:extLst>
          </p:cNvPr>
          <p:cNvSpPr/>
          <p:nvPr/>
        </p:nvSpPr>
        <p:spPr>
          <a:xfrm>
            <a:off x="5951695" y="5493185"/>
            <a:ext cx="3606676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2024FD6-90EA-44EE-B211-DE78EA21D73F}"/>
              </a:ext>
            </a:extLst>
          </p:cNvPr>
          <p:cNvCxnSpPr>
            <a:cxnSpLocks/>
          </p:cNvCxnSpPr>
          <p:nvPr/>
        </p:nvCxnSpPr>
        <p:spPr>
          <a:xfrm>
            <a:off x="7251827" y="5493185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2FA2C3F-4E94-4F2C-8BBD-4E3380385DE2}"/>
              </a:ext>
            </a:extLst>
          </p:cNvPr>
          <p:cNvCxnSpPr>
            <a:cxnSpLocks/>
          </p:cNvCxnSpPr>
          <p:nvPr/>
        </p:nvCxnSpPr>
        <p:spPr>
          <a:xfrm>
            <a:off x="8386621" y="5493185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CD62041-1748-439B-B2D5-AC190CE7F4C8}"/>
              </a:ext>
            </a:extLst>
          </p:cNvPr>
          <p:cNvCxnSpPr>
            <a:cxnSpLocks/>
          </p:cNvCxnSpPr>
          <p:nvPr/>
        </p:nvCxnSpPr>
        <p:spPr>
          <a:xfrm>
            <a:off x="9558375" y="5493185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3BBE611-5E3A-486D-AE1E-89085B652008}"/>
              </a:ext>
            </a:extLst>
          </p:cNvPr>
          <p:cNvSpPr txBox="1"/>
          <p:nvPr/>
        </p:nvSpPr>
        <p:spPr>
          <a:xfrm>
            <a:off x="6266076" y="56610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13EDFA-2393-4F71-8BF1-D1C4FA084EF1}"/>
              </a:ext>
            </a:extLst>
          </p:cNvPr>
          <p:cNvSpPr txBox="1"/>
          <p:nvPr/>
        </p:nvSpPr>
        <p:spPr>
          <a:xfrm>
            <a:off x="7586014" y="56610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E6328A-1B49-4BFF-AE0A-AADA7A2B0E40}"/>
              </a:ext>
            </a:extLst>
          </p:cNvPr>
          <p:cNvSpPr txBox="1"/>
          <p:nvPr/>
        </p:nvSpPr>
        <p:spPr>
          <a:xfrm>
            <a:off x="8661251" y="56610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105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6DFFF7A-412D-47BD-9F53-B082395D9231}"/>
              </a:ext>
            </a:extLst>
          </p:cNvPr>
          <p:cNvSpPr/>
          <p:nvPr/>
        </p:nvSpPr>
        <p:spPr>
          <a:xfrm>
            <a:off x="7251827" y="1440873"/>
            <a:ext cx="365136" cy="16510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6DA2B2E-C8CE-4573-9B3C-895A60072BF7}"/>
              </a:ext>
            </a:extLst>
          </p:cNvPr>
          <p:cNvSpPr/>
          <p:nvPr/>
        </p:nvSpPr>
        <p:spPr>
          <a:xfrm>
            <a:off x="7271758" y="2134574"/>
            <a:ext cx="365136" cy="16510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50F0858-FCA1-41BE-BC6E-16B7EB85FAA6}"/>
              </a:ext>
            </a:extLst>
          </p:cNvPr>
          <p:cNvSpPr/>
          <p:nvPr/>
        </p:nvSpPr>
        <p:spPr>
          <a:xfrm>
            <a:off x="7263368" y="4356251"/>
            <a:ext cx="365136" cy="16510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FA761173-CABA-442A-BAF9-B2D4A089F20A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6493570" y="1437363"/>
            <a:ext cx="3966214" cy="3785800"/>
          </a:xfrm>
          <a:prstGeom prst="bentConnector3">
            <a:avLst>
              <a:gd name="adj1" fmla="val -576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4E9DB7-6317-4665-948B-C036E701D2B9}"/>
              </a:ext>
            </a:extLst>
          </p:cNvPr>
          <p:cNvCxnSpPr>
            <a:cxnSpLocks/>
          </p:cNvCxnSpPr>
          <p:nvPr/>
        </p:nvCxnSpPr>
        <p:spPr>
          <a:xfrm>
            <a:off x="6533938" y="5223163"/>
            <a:ext cx="0" cy="27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3E828023-D752-4FFB-92CE-9D1B02DD5290}"/>
              </a:ext>
            </a:extLst>
          </p:cNvPr>
          <p:cNvCxnSpPr>
            <a:cxnSpLocks/>
          </p:cNvCxnSpPr>
          <p:nvPr/>
        </p:nvCxnSpPr>
        <p:spPr>
          <a:xfrm rot="5400000">
            <a:off x="7926364" y="2379195"/>
            <a:ext cx="3130879" cy="3100446"/>
          </a:xfrm>
          <a:prstGeom prst="bentConnector3">
            <a:avLst>
              <a:gd name="adj1" fmla="val 836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F6BB437-0BCE-4EC4-8E64-35E8FFB80F93}"/>
              </a:ext>
            </a:extLst>
          </p:cNvPr>
          <p:cNvCxnSpPr>
            <a:cxnSpLocks/>
          </p:cNvCxnSpPr>
          <p:nvPr/>
        </p:nvCxnSpPr>
        <p:spPr>
          <a:xfrm>
            <a:off x="10459784" y="4498411"/>
            <a:ext cx="1164180" cy="22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0AE35C6-704F-48DB-912F-72238D3EBBC9}"/>
              </a:ext>
            </a:extLst>
          </p:cNvPr>
          <p:cNvCxnSpPr>
            <a:cxnSpLocks/>
          </p:cNvCxnSpPr>
          <p:nvPr/>
        </p:nvCxnSpPr>
        <p:spPr>
          <a:xfrm>
            <a:off x="11623964" y="4521351"/>
            <a:ext cx="0" cy="1351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3A92719-7981-4AD8-B998-31B84559C080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9558371" y="5868627"/>
            <a:ext cx="2065593" cy="4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19B13D5-811D-4058-BD31-2090D31E3BC2}"/>
              </a:ext>
            </a:extLst>
          </p:cNvPr>
          <p:cNvCxnSpPr>
            <a:cxnSpLocks/>
          </p:cNvCxnSpPr>
          <p:nvPr/>
        </p:nvCxnSpPr>
        <p:spPr>
          <a:xfrm>
            <a:off x="10490897" y="2371552"/>
            <a:ext cx="550977" cy="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34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C9BA-90A5-4F90-B983-E8C05A139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25237"/>
            <a:ext cx="8761413" cy="706964"/>
          </a:xfrm>
        </p:spPr>
        <p:txBody>
          <a:bodyPr/>
          <a:lstStyle/>
          <a:p>
            <a:r>
              <a:rPr lang="en-IN" dirty="0"/>
              <a:t>Add song to playlist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12EF9-01BF-4C8D-A889-3A3BFFFD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7064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/>
              <a:t>To add a song in a playlist we need playlistId and songId and simply by passing a query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"insert into </a:t>
            </a:r>
            <a:r>
              <a:rPr lang="en-US" sz="2400" dirty="0" err="1">
                <a:solidFill>
                  <a:srgbClr val="FF0000"/>
                </a:solidFill>
              </a:rPr>
              <a:t>playlistContent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err="1">
                <a:solidFill>
                  <a:srgbClr val="FF0000"/>
                </a:solidFill>
              </a:rPr>
              <a:t>playlistId,songId</a:t>
            </a:r>
            <a:r>
              <a:rPr lang="en-US" sz="2400" dirty="0">
                <a:solidFill>
                  <a:srgbClr val="FF0000"/>
                </a:solidFill>
              </a:rPr>
              <a:t>) values(?,?);“</a:t>
            </a:r>
            <a:endParaRPr lang="en-I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2400" dirty="0"/>
              <a:t>we can add a song to playlist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FD114-A8B5-4CB6-84F0-A060E2D9B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82" y="4255800"/>
            <a:ext cx="11753236" cy="193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71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BE1B-3A57-450D-B3F5-FFD3C024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album to the playlist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C8D7-F9D9-4C47-B96E-BCDBC0689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album has various songs , to add whole album we need to add all the songs to the playlist.</a:t>
            </a:r>
          </a:p>
          <a:p>
            <a:r>
              <a:rPr lang="en-IN" dirty="0"/>
              <a:t>For this we need to find the songs having that album name and store it in an </a:t>
            </a:r>
            <a:r>
              <a:rPr lang="en-IN" dirty="0" err="1"/>
              <a:t>arrayList</a:t>
            </a:r>
            <a:r>
              <a:rPr lang="en-IN" dirty="0"/>
              <a:t>.</a:t>
            </a:r>
          </a:p>
          <a:p>
            <a:r>
              <a:rPr lang="en-IN" dirty="0"/>
              <a:t>Then using iterator, we call each song and using previous </a:t>
            </a:r>
            <a:r>
              <a:rPr lang="en-IN" dirty="0" err="1"/>
              <a:t>addSong</a:t>
            </a:r>
            <a:r>
              <a:rPr lang="en-IN" dirty="0"/>
              <a:t> method, add the whole album.</a:t>
            </a:r>
          </a:p>
        </p:txBody>
      </p:sp>
    </p:spTree>
    <p:extLst>
      <p:ext uri="{BB962C8B-B14F-4D97-AF65-F5344CB8AC3E}">
        <p14:creationId xmlns:p14="http://schemas.microsoft.com/office/powerpoint/2010/main" val="1956711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FD16-A6B7-4035-879B-23858B25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E8622-88FE-48CE-87E2-D73333282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882"/>
            <a:ext cx="10515600" cy="723611"/>
          </a:xfrm>
        </p:spPr>
        <p:txBody>
          <a:bodyPr/>
          <a:lstStyle/>
          <a:p>
            <a:r>
              <a:rPr lang="en-IN" dirty="0"/>
              <a:t>Add a album in a playlist of id =3.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C98642-9C9D-48B1-A385-06532FF1FCFB}"/>
              </a:ext>
            </a:extLst>
          </p:cNvPr>
          <p:cNvSpPr/>
          <p:nvPr/>
        </p:nvSpPr>
        <p:spPr>
          <a:xfrm>
            <a:off x="207818" y="2519941"/>
            <a:ext cx="2760235" cy="26049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err="1">
                <a:solidFill>
                  <a:schemeClr val="accent1">
                    <a:lumMod val="50000"/>
                  </a:schemeClr>
                </a:solidFill>
              </a:rPr>
              <a:t>SongA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IN" sz="3200" dirty="0" err="1">
                <a:solidFill>
                  <a:schemeClr val="accent1">
                    <a:lumMod val="50000"/>
                  </a:schemeClr>
                </a:solidFill>
              </a:rPr>
              <a:t>SongD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IN" sz="3200" dirty="0" err="1">
                <a:solidFill>
                  <a:schemeClr val="accent1">
                    <a:lumMod val="50000"/>
                  </a:schemeClr>
                </a:solidFill>
              </a:rPr>
              <a:t>SongE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IN" sz="3200" dirty="0" err="1">
                <a:solidFill>
                  <a:schemeClr val="accent1">
                    <a:lumMod val="50000"/>
                  </a:schemeClr>
                </a:solidFill>
              </a:rPr>
              <a:t>SongG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79786-0E30-49DF-8C01-C485EE30182A}"/>
              </a:ext>
            </a:extLst>
          </p:cNvPr>
          <p:cNvSpPr txBox="1"/>
          <p:nvPr/>
        </p:nvSpPr>
        <p:spPr>
          <a:xfrm>
            <a:off x="866776" y="5318633"/>
            <a:ext cx="157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myAlbum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BF359-BC9A-42E9-B1AB-52681ED7CEDC}"/>
              </a:ext>
            </a:extLst>
          </p:cNvPr>
          <p:cNvSpPr/>
          <p:nvPr/>
        </p:nvSpPr>
        <p:spPr>
          <a:xfrm>
            <a:off x="8454820" y="2542115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3EE5CC-501D-499B-85EC-5300311B24AB}"/>
              </a:ext>
            </a:extLst>
          </p:cNvPr>
          <p:cNvCxnSpPr>
            <a:cxnSpLocks/>
          </p:cNvCxnSpPr>
          <p:nvPr/>
        </p:nvCxnSpPr>
        <p:spPr>
          <a:xfrm>
            <a:off x="9754951" y="2542115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A20C94-C1D7-46BC-9A1A-276FD60A5DEC}"/>
              </a:ext>
            </a:extLst>
          </p:cNvPr>
          <p:cNvSpPr/>
          <p:nvPr/>
        </p:nvSpPr>
        <p:spPr>
          <a:xfrm>
            <a:off x="8454820" y="4045212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3586F8-230E-425A-89EB-6705AA68FE86}"/>
              </a:ext>
            </a:extLst>
          </p:cNvPr>
          <p:cNvCxnSpPr>
            <a:cxnSpLocks/>
          </p:cNvCxnSpPr>
          <p:nvPr/>
        </p:nvCxnSpPr>
        <p:spPr>
          <a:xfrm>
            <a:off x="9754951" y="4045212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F6553B-F932-498C-AE51-80A8A89A9807}"/>
              </a:ext>
            </a:extLst>
          </p:cNvPr>
          <p:cNvSpPr/>
          <p:nvPr/>
        </p:nvSpPr>
        <p:spPr>
          <a:xfrm>
            <a:off x="8454820" y="4805508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B44891-5BA9-4E0E-AED4-AFB95FDD175A}"/>
              </a:ext>
            </a:extLst>
          </p:cNvPr>
          <p:cNvCxnSpPr>
            <a:cxnSpLocks/>
          </p:cNvCxnSpPr>
          <p:nvPr/>
        </p:nvCxnSpPr>
        <p:spPr>
          <a:xfrm>
            <a:off x="9754951" y="4805508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86384A-4A5E-41F8-8C58-2C4C04538FA0}"/>
              </a:ext>
            </a:extLst>
          </p:cNvPr>
          <p:cNvSpPr/>
          <p:nvPr/>
        </p:nvSpPr>
        <p:spPr>
          <a:xfrm>
            <a:off x="8454820" y="3302411"/>
            <a:ext cx="2569150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2F0E09-B1E2-41C0-980A-AA8064CBACB1}"/>
              </a:ext>
            </a:extLst>
          </p:cNvPr>
          <p:cNvCxnSpPr>
            <a:cxnSpLocks/>
          </p:cNvCxnSpPr>
          <p:nvPr/>
        </p:nvCxnSpPr>
        <p:spPr>
          <a:xfrm>
            <a:off x="9754951" y="3302411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9067B7-271D-4D2A-8B1C-15810F48F8F0}"/>
              </a:ext>
            </a:extLst>
          </p:cNvPr>
          <p:cNvSpPr txBox="1"/>
          <p:nvPr/>
        </p:nvSpPr>
        <p:spPr>
          <a:xfrm>
            <a:off x="8555217" y="217514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songId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6B5314-EC57-4AA8-9C2F-CE519FF19427}"/>
              </a:ext>
            </a:extLst>
          </p:cNvPr>
          <p:cNvSpPr txBox="1"/>
          <p:nvPr/>
        </p:nvSpPr>
        <p:spPr>
          <a:xfrm>
            <a:off x="9997246" y="2721541"/>
            <a:ext cx="4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122AA-1B9F-4BA6-A5C9-D0A9BB773DEA}"/>
              </a:ext>
            </a:extLst>
          </p:cNvPr>
          <p:cNvSpPr txBox="1"/>
          <p:nvPr/>
        </p:nvSpPr>
        <p:spPr>
          <a:xfrm>
            <a:off x="8940737" y="280451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4A9F73-75DF-4D20-B8AD-40194D5A14FD}"/>
              </a:ext>
            </a:extLst>
          </p:cNvPr>
          <p:cNvSpPr txBox="1"/>
          <p:nvPr/>
        </p:nvSpPr>
        <p:spPr>
          <a:xfrm>
            <a:off x="8806247" y="50073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48954A-F566-4C31-BB57-741BEF915F05}"/>
              </a:ext>
            </a:extLst>
          </p:cNvPr>
          <p:cNvSpPr txBox="1"/>
          <p:nvPr/>
        </p:nvSpPr>
        <p:spPr>
          <a:xfrm>
            <a:off x="8817207" y="419127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86CF81-F792-4294-A5BD-F89B6C49F911}"/>
              </a:ext>
            </a:extLst>
          </p:cNvPr>
          <p:cNvSpPr txBox="1"/>
          <p:nvPr/>
        </p:nvSpPr>
        <p:spPr>
          <a:xfrm>
            <a:off x="9978752" y="4230221"/>
            <a:ext cx="3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6AEC7D-8188-4F07-ACFA-58FA910D8CD1}"/>
              </a:ext>
            </a:extLst>
          </p:cNvPr>
          <p:cNvSpPr txBox="1"/>
          <p:nvPr/>
        </p:nvSpPr>
        <p:spPr>
          <a:xfrm>
            <a:off x="9978752" y="34795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AA3E47-2450-4FAD-A55F-A8E280BB70DC}"/>
              </a:ext>
            </a:extLst>
          </p:cNvPr>
          <p:cNvSpPr txBox="1"/>
          <p:nvPr/>
        </p:nvSpPr>
        <p:spPr>
          <a:xfrm>
            <a:off x="10006884" y="49983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9B9090-8867-488F-8D46-963118562041}"/>
              </a:ext>
            </a:extLst>
          </p:cNvPr>
          <p:cNvSpPr txBox="1"/>
          <p:nvPr/>
        </p:nvSpPr>
        <p:spPr>
          <a:xfrm>
            <a:off x="9755002" y="2150314"/>
            <a:ext cx="101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playlistId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BC5AB7-7D7E-4DA5-8777-C49B0C3C9913}"/>
              </a:ext>
            </a:extLst>
          </p:cNvPr>
          <p:cNvSpPr txBox="1"/>
          <p:nvPr/>
        </p:nvSpPr>
        <p:spPr>
          <a:xfrm>
            <a:off x="8926337" y="345623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104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527B8B-50C6-4AF5-8931-FEB2C5A692F2}"/>
              </a:ext>
            </a:extLst>
          </p:cNvPr>
          <p:cNvCxnSpPr>
            <a:cxnSpLocks/>
          </p:cNvCxnSpPr>
          <p:nvPr/>
        </p:nvCxnSpPr>
        <p:spPr>
          <a:xfrm>
            <a:off x="5019374" y="3008333"/>
            <a:ext cx="3301907" cy="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2F36647-B681-4026-8623-94AB9B7EA62F}"/>
              </a:ext>
            </a:extLst>
          </p:cNvPr>
          <p:cNvSpPr/>
          <p:nvPr/>
        </p:nvSpPr>
        <p:spPr>
          <a:xfrm rot="5400000">
            <a:off x="3318811" y="3960269"/>
            <a:ext cx="3409028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68CF496-CF62-4187-AABA-1701A4C33956}"/>
              </a:ext>
            </a:extLst>
          </p:cNvPr>
          <p:cNvCxnSpPr>
            <a:cxnSpLocks/>
          </p:cNvCxnSpPr>
          <p:nvPr/>
        </p:nvCxnSpPr>
        <p:spPr>
          <a:xfrm rot="5400000">
            <a:off x="5010046" y="2969400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9BE5147-9339-425C-9E17-B65B91B50162}"/>
              </a:ext>
            </a:extLst>
          </p:cNvPr>
          <p:cNvCxnSpPr>
            <a:cxnSpLocks/>
          </p:cNvCxnSpPr>
          <p:nvPr/>
        </p:nvCxnSpPr>
        <p:spPr>
          <a:xfrm rot="5400000">
            <a:off x="5047281" y="3850073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A5D418C-AEC0-47C9-A7A9-60616AA6F824}"/>
              </a:ext>
            </a:extLst>
          </p:cNvPr>
          <p:cNvCxnSpPr>
            <a:cxnSpLocks/>
          </p:cNvCxnSpPr>
          <p:nvPr/>
        </p:nvCxnSpPr>
        <p:spPr>
          <a:xfrm rot="5400000">
            <a:off x="5047281" y="4699942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7C4C70C-48C8-4AD4-891C-B473909C59B3}"/>
              </a:ext>
            </a:extLst>
          </p:cNvPr>
          <p:cNvSpPr txBox="1"/>
          <p:nvPr/>
        </p:nvSpPr>
        <p:spPr>
          <a:xfrm>
            <a:off x="4779419" y="287317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494E7D5-BF99-4BB6-8A22-402EB401BB56}"/>
              </a:ext>
            </a:extLst>
          </p:cNvPr>
          <p:cNvSpPr txBox="1"/>
          <p:nvPr/>
        </p:nvSpPr>
        <p:spPr>
          <a:xfrm>
            <a:off x="4762036" y="35691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A81E1B-3A7B-4009-8968-1F9AAB1A93D1}"/>
              </a:ext>
            </a:extLst>
          </p:cNvPr>
          <p:cNvSpPr txBox="1"/>
          <p:nvPr/>
        </p:nvSpPr>
        <p:spPr>
          <a:xfrm>
            <a:off x="4742184" y="44148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9F42A51-B376-4A20-B941-2DFD028A52D5}"/>
              </a:ext>
            </a:extLst>
          </p:cNvPr>
          <p:cNvSpPr txBox="1"/>
          <p:nvPr/>
        </p:nvSpPr>
        <p:spPr>
          <a:xfrm>
            <a:off x="4696223" y="5397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107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62452B6-0BCA-4D4D-B9B1-643F6E72DE29}"/>
              </a:ext>
            </a:extLst>
          </p:cNvPr>
          <p:cNvCxnSpPr>
            <a:cxnSpLocks/>
          </p:cNvCxnSpPr>
          <p:nvPr/>
        </p:nvCxnSpPr>
        <p:spPr>
          <a:xfrm>
            <a:off x="5403473" y="3770740"/>
            <a:ext cx="2904529" cy="7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F687522-FD80-457C-8A8D-E606ACDAC6EA}"/>
              </a:ext>
            </a:extLst>
          </p:cNvPr>
          <p:cNvCxnSpPr>
            <a:cxnSpLocks/>
          </p:cNvCxnSpPr>
          <p:nvPr/>
        </p:nvCxnSpPr>
        <p:spPr>
          <a:xfrm>
            <a:off x="5416752" y="4519128"/>
            <a:ext cx="2881415" cy="1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489849C-CF06-43D6-A0E2-C43DEDD0E4F6}"/>
              </a:ext>
            </a:extLst>
          </p:cNvPr>
          <p:cNvCxnSpPr>
            <a:cxnSpLocks/>
          </p:cNvCxnSpPr>
          <p:nvPr/>
        </p:nvCxnSpPr>
        <p:spPr>
          <a:xfrm>
            <a:off x="5416752" y="5280010"/>
            <a:ext cx="2881415" cy="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F6D2D7F-CE4D-4846-9244-462B726F78CD}"/>
              </a:ext>
            </a:extLst>
          </p:cNvPr>
          <p:cNvCxnSpPr>
            <a:cxnSpLocks/>
          </p:cNvCxnSpPr>
          <p:nvPr/>
        </p:nvCxnSpPr>
        <p:spPr>
          <a:xfrm>
            <a:off x="5906692" y="1506980"/>
            <a:ext cx="440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6AC1FA4-BCBE-487E-AB21-035DEC0931B2}"/>
              </a:ext>
            </a:extLst>
          </p:cNvPr>
          <p:cNvCxnSpPr>
            <a:cxnSpLocks/>
          </p:cNvCxnSpPr>
          <p:nvPr/>
        </p:nvCxnSpPr>
        <p:spPr>
          <a:xfrm>
            <a:off x="10234984" y="1541919"/>
            <a:ext cx="0" cy="469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0369279-E447-43E1-BD83-4350174D4068}"/>
              </a:ext>
            </a:extLst>
          </p:cNvPr>
          <p:cNvCxnSpPr>
            <a:cxnSpLocks/>
          </p:cNvCxnSpPr>
          <p:nvPr/>
        </p:nvCxnSpPr>
        <p:spPr>
          <a:xfrm>
            <a:off x="2224521" y="3575807"/>
            <a:ext cx="2312604" cy="134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19FF83A-29E4-4A3F-B4AA-86FDDE84DA4D}"/>
              </a:ext>
            </a:extLst>
          </p:cNvPr>
          <p:cNvCxnSpPr>
            <a:cxnSpLocks/>
          </p:cNvCxnSpPr>
          <p:nvPr/>
        </p:nvCxnSpPr>
        <p:spPr>
          <a:xfrm>
            <a:off x="2236113" y="4020393"/>
            <a:ext cx="2301012" cy="47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27B60E-AC56-49FD-AD2D-56BF1C284CA7}"/>
              </a:ext>
            </a:extLst>
          </p:cNvPr>
          <p:cNvCxnSpPr>
            <a:cxnSpLocks/>
          </p:cNvCxnSpPr>
          <p:nvPr/>
        </p:nvCxnSpPr>
        <p:spPr>
          <a:xfrm>
            <a:off x="2224521" y="4587595"/>
            <a:ext cx="2312604" cy="90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98A8AEF-E78F-4E1D-80F8-5E9A08405FB3}"/>
              </a:ext>
            </a:extLst>
          </p:cNvPr>
          <p:cNvCxnSpPr>
            <a:cxnSpLocks/>
          </p:cNvCxnSpPr>
          <p:nvPr/>
        </p:nvCxnSpPr>
        <p:spPr>
          <a:xfrm flipV="1">
            <a:off x="2343657" y="3008333"/>
            <a:ext cx="2193468" cy="122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F990AC6D-B584-4239-A979-3D7D2DE8F31B}"/>
              </a:ext>
            </a:extLst>
          </p:cNvPr>
          <p:cNvSpPr txBox="1"/>
          <p:nvPr/>
        </p:nvSpPr>
        <p:spPr>
          <a:xfrm>
            <a:off x="4357764" y="6259234"/>
            <a:ext cx="1879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songId list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081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03408B-4F4D-4577-9389-F499FB59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27" y="610033"/>
            <a:ext cx="2133600" cy="213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6F5E9B-B37A-43B9-ABE2-898BF46C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360" y="1014051"/>
            <a:ext cx="2015836" cy="1325563"/>
          </a:xfrm>
        </p:spPr>
        <p:txBody>
          <a:bodyPr/>
          <a:lstStyle/>
          <a:p>
            <a:r>
              <a:rPr lang="en-IN" dirty="0"/>
              <a:t>Player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28B95-F81B-44A9-9D92-F66A9D12D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653" y="3269675"/>
            <a:ext cx="2491147" cy="249114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206DF0-C074-4CEA-93CB-DCF82E0F07A4}"/>
              </a:ext>
            </a:extLst>
          </p:cNvPr>
          <p:cNvSpPr txBox="1"/>
          <p:nvPr/>
        </p:nvSpPr>
        <p:spPr>
          <a:xfrm>
            <a:off x="1956955" y="2743632"/>
            <a:ext cx="2133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Create Player</a:t>
            </a:r>
          </a:p>
          <a:p>
            <a:r>
              <a:rPr lang="en-IN" sz="2000" dirty="0"/>
              <a:t>Play song </a:t>
            </a:r>
          </a:p>
          <a:p>
            <a:r>
              <a:rPr lang="en-IN" sz="2000" dirty="0"/>
              <a:t>Stop  song</a:t>
            </a:r>
          </a:p>
          <a:p>
            <a:r>
              <a:rPr lang="en-IN" sz="2000" dirty="0"/>
              <a:t>Pause song</a:t>
            </a:r>
          </a:p>
          <a:p>
            <a:r>
              <a:rPr lang="en-IN" sz="2000" dirty="0"/>
              <a:t>Resume song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18BF5-E67C-490B-9173-CF24C1320D0B}"/>
              </a:ext>
            </a:extLst>
          </p:cNvPr>
          <p:cNvSpPr txBox="1"/>
          <p:nvPr/>
        </p:nvSpPr>
        <p:spPr>
          <a:xfrm>
            <a:off x="1956955" y="4958025"/>
            <a:ext cx="2965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Play a whole playlist</a:t>
            </a:r>
          </a:p>
          <a:p>
            <a:r>
              <a:rPr lang="en-IN" sz="2000" dirty="0"/>
              <a:t>Play next song in playlist</a:t>
            </a:r>
          </a:p>
        </p:txBody>
      </p:sp>
    </p:spTree>
    <p:extLst>
      <p:ext uri="{BB962C8B-B14F-4D97-AF65-F5344CB8AC3E}">
        <p14:creationId xmlns:p14="http://schemas.microsoft.com/office/powerpoint/2010/main" val="2344473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506B-DAEC-4830-8F0C-1002C494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class-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757F8-4A7E-439C-9663-D949DD14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3443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/>
              <a:t>Player class have following attributes</a:t>
            </a:r>
          </a:p>
          <a:p>
            <a:endParaRPr lang="en-IN" sz="2400" dirty="0"/>
          </a:p>
          <a:p>
            <a:r>
              <a:rPr lang="en-IN" sz="2400" dirty="0" err="1"/>
              <a:t>currentFrame</a:t>
            </a:r>
            <a:r>
              <a:rPr lang="en-IN" sz="2400" dirty="0"/>
              <a:t>- long datatype</a:t>
            </a:r>
          </a:p>
          <a:p>
            <a:r>
              <a:rPr lang="en-IN" sz="2400" dirty="0" err="1"/>
              <a:t>filePath</a:t>
            </a:r>
            <a:r>
              <a:rPr lang="en-IN" sz="2400" dirty="0"/>
              <a:t>- String datatype</a:t>
            </a:r>
          </a:p>
          <a:p>
            <a:r>
              <a:rPr lang="en-IN" sz="2400" dirty="0"/>
              <a:t>status- String datatype</a:t>
            </a:r>
          </a:p>
          <a:p>
            <a:r>
              <a:rPr lang="en-IN" sz="2400" dirty="0"/>
              <a:t>clip- Clip</a:t>
            </a:r>
          </a:p>
          <a:p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5192A-BBE6-4210-9B4D-D1DB21023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51" y="2351095"/>
            <a:ext cx="3021157" cy="221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5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433F-2CC6-4DAF-8571-E4EFBF3F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14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During creating the object of player class, we have to setup the player and define the filePath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66355-2D1E-48CA-A548-1F48C1A6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5207"/>
            <a:ext cx="10657015" cy="46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43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71D0AD2-7312-4212-AD00-30D7DE05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456" y="5164479"/>
            <a:ext cx="5439534" cy="1438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1BAC0-B2C1-48DB-BB51-6F87B9C9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465294"/>
            <a:ext cx="10515600" cy="640485"/>
          </a:xfrm>
        </p:spPr>
        <p:txBody>
          <a:bodyPr>
            <a:normAutofit/>
          </a:bodyPr>
          <a:lstStyle/>
          <a:p>
            <a:r>
              <a:rPr lang="en-IN" sz="3200" b="1" dirty="0"/>
              <a:t>Play song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6CA4F-D965-4FD7-95C8-570A3AA2B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744" y="1120266"/>
            <a:ext cx="6546273" cy="640484"/>
          </a:xfrm>
        </p:spPr>
        <p:txBody>
          <a:bodyPr>
            <a:normAutofit/>
          </a:bodyPr>
          <a:lstStyle/>
          <a:p>
            <a:r>
              <a:rPr lang="en-IN" sz="2000" dirty="0"/>
              <a:t>To play the song , we have to call the start() method of clip.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B2A7A3-08D3-43D7-ABB6-AB85BC5943F1}"/>
              </a:ext>
            </a:extLst>
          </p:cNvPr>
          <p:cNvSpPr txBox="1">
            <a:spLocks/>
          </p:cNvSpPr>
          <p:nvPr/>
        </p:nvSpPr>
        <p:spPr>
          <a:xfrm>
            <a:off x="671945" y="1656548"/>
            <a:ext cx="10515600" cy="640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Stop song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E05931-877A-46B1-BB7B-E6CD3EBE4E52}"/>
              </a:ext>
            </a:extLst>
          </p:cNvPr>
          <p:cNvSpPr txBox="1">
            <a:spLocks/>
          </p:cNvSpPr>
          <p:nvPr/>
        </p:nvSpPr>
        <p:spPr>
          <a:xfrm>
            <a:off x="671945" y="3136290"/>
            <a:ext cx="10515600" cy="640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Pause song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91F051-EF5C-43A5-AE46-D4B50761D7E6}"/>
              </a:ext>
            </a:extLst>
          </p:cNvPr>
          <p:cNvSpPr txBox="1">
            <a:spLocks/>
          </p:cNvSpPr>
          <p:nvPr/>
        </p:nvSpPr>
        <p:spPr>
          <a:xfrm>
            <a:off x="671945" y="4583435"/>
            <a:ext cx="10515600" cy="640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/>
              <a:t>Resume song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1847C1-E956-48F3-B5FD-2BD11E6934B6}"/>
              </a:ext>
            </a:extLst>
          </p:cNvPr>
          <p:cNvSpPr txBox="1">
            <a:spLocks/>
          </p:cNvSpPr>
          <p:nvPr/>
        </p:nvSpPr>
        <p:spPr>
          <a:xfrm>
            <a:off x="671945" y="5281561"/>
            <a:ext cx="5091546" cy="1407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To resume the song , we have to play the song again but set </a:t>
            </a:r>
            <a:r>
              <a:rPr lang="en-IN" sz="2000" dirty="0" err="1"/>
              <a:t>microPosition</a:t>
            </a:r>
            <a:r>
              <a:rPr lang="en-IN" sz="2000" dirty="0"/>
              <a:t> as current Frame. This will play the song from the position where it get stopped.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248A29-A2D5-4992-833C-86A2E7730B5C}"/>
              </a:ext>
            </a:extLst>
          </p:cNvPr>
          <p:cNvSpPr txBox="1">
            <a:spLocks/>
          </p:cNvSpPr>
          <p:nvPr/>
        </p:nvSpPr>
        <p:spPr>
          <a:xfrm>
            <a:off x="976744" y="2385372"/>
            <a:ext cx="6546273" cy="640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To stop the song , we have to call the stop() method of clip.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093864-B374-4C2A-ABDC-8CAA3DFF9452}"/>
              </a:ext>
            </a:extLst>
          </p:cNvPr>
          <p:cNvSpPr txBox="1">
            <a:spLocks/>
          </p:cNvSpPr>
          <p:nvPr/>
        </p:nvSpPr>
        <p:spPr>
          <a:xfrm>
            <a:off x="671945" y="3639604"/>
            <a:ext cx="6698673" cy="1143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To pause the song , we have to set the currentFrame so that it can be used while resume the song and then call the stop() method of clip.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2D4471-AEC4-44C7-B8AC-3C81D6454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23" y="1313402"/>
            <a:ext cx="2295845" cy="657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3294A-BCFA-423A-9B43-F134893C1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223" y="2598712"/>
            <a:ext cx="2314898" cy="704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0344C4-57FE-48E2-A4A5-6A8CF9CC9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710" y="4202358"/>
            <a:ext cx="5334744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28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2144-295B-42E7-8541-4721E175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Features of JukeBox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C9124-033E-4010-B50C-307549ADC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3200" dirty="0"/>
              <a:t>The features of jukebox are classified into three parts:-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1-Songs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2-Playlist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3-Player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823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0D3B-4C89-4F00-95D8-B8400171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309024"/>
            <a:ext cx="9692640" cy="776922"/>
          </a:xfrm>
        </p:spPr>
        <p:txBody>
          <a:bodyPr/>
          <a:lstStyle/>
          <a:p>
            <a:r>
              <a:rPr lang="en-IN" b="1" dirty="0"/>
              <a:t>Play a </a:t>
            </a:r>
            <a:r>
              <a:rPr lang="en-IN" b="1" dirty="0" err="1"/>
              <a:t>playList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F837-7D2C-4DD2-BB03-D0772129B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23" y="1493599"/>
            <a:ext cx="7628658" cy="4802187"/>
          </a:xfrm>
        </p:spPr>
        <p:txBody>
          <a:bodyPr>
            <a:normAutofit fontScale="85000" lnSpcReduction="20000"/>
          </a:bodyPr>
          <a:lstStyle/>
          <a:p>
            <a:r>
              <a:rPr lang="en-IN" sz="2000" dirty="0"/>
              <a:t>First, an </a:t>
            </a:r>
            <a:r>
              <a:rPr lang="en-IN" sz="2000" dirty="0" err="1"/>
              <a:t>ArrayList</a:t>
            </a:r>
            <a:r>
              <a:rPr lang="en-IN" sz="2000" dirty="0"/>
              <a:t> of songs of a playlist is required to play that playlist,</a:t>
            </a:r>
          </a:p>
          <a:p>
            <a:r>
              <a:rPr lang="en-IN" sz="2000" dirty="0"/>
              <a:t>For this , we will call </a:t>
            </a:r>
            <a:r>
              <a:rPr lang="en-IN" sz="2000" dirty="0" err="1"/>
              <a:t>playlistContent</a:t>
            </a:r>
            <a:r>
              <a:rPr lang="en-IN" sz="2000" dirty="0"/>
              <a:t>() method and store the list in a new </a:t>
            </a:r>
            <a:r>
              <a:rPr lang="en-IN" sz="2000" dirty="0" err="1"/>
              <a:t>arrayList</a:t>
            </a:r>
            <a:r>
              <a:rPr lang="en-IN" sz="2000" dirty="0"/>
              <a:t> of Songs.</a:t>
            </a:r>
          </a:p>
          <a:p>
            <a:r>
              <a:rPr lang="en-IN" sz="2000" dirty="0"/>
              <a:t>To play a playlist, we have to use a for loop in the list.</a:t>
            </a:r>
          </a:p>
          <a:p>
            <a:r>
              <a:rPr lang="en-IN" sz="2000" dirty="0"/>
              <a:t>Create player object and pass songId.</a:t>
            </a:r>
          </a:p>
          <a:p>
            <a:r>
              <a:rPr lang="en-IN" sz="2000" dirty="0"/>
              <a:t>This will create a player object </a:t>
            </a:r>
          </a:p>
          <a:p>
            <a:r>
              <a:rPr lang="en-IN" sz="2000" dirty="0"/>
              <a:t>Next call </a:t>
            </a:r>
            <a:r>
              <a:rPr lang="en-IN" sz="2000" dirty="0" err="1"/>
              <a:t>player.play</a:t>
            </a:r>
            <a:r>
              <a:rPr lang="en-IN" sz="2000" dirty="0"/>
              <a:t>().</a:t>
            </a:r>
          </a:p>
          <a:p>
            <a:r>
              <a:rPr lang="en-IN" sz="2000" dirty="0"/>
              <a:t>This will play song one by one.</a:t>
            </a:r>
          </a:p>
          <a:p>
            <a:r>
              <a:rPr lang="en-IN" sz="2000" dirty="0"/>
              <a:t>To play next song, stop current song and use a </a:t>
            </a:r>
            <a:r>
              <a:rPr lang="en-IN" sz="2000" dirty="0">
                <a:solidFill>
                  <a:srgbClr val="FF0000"/>
                </a:solidFill>
              </a:rPr>
              <a:t>break</a:t>
            </a:r>
            <a:r>
              <a:rPr lang="en-IN" sz="2000" dirty="0"/>
              <a:t> in switch case to finish current loop and play next song in the playlist.</a:t>
            </a:r>
          </a:p>
          <a:p>
            <a:endParaRPr lang="en-IN" sz="2000" dirty="0"/>
          </a:p>
          <a:p>
            <a:pPr marL="0" indent="0">
              <a:buNone/>
            </a:pPr>
            <a:r>
              <a:rPr lang="en-IN" sz="2000" dirty="0">
                <a:solidFill>
                  <a:schemeClr val="accent2">
                    <a:lumMod val="75000"/>
                  </a:schemeClr>
                </a:solidFill>
              </a:rPr>
              <a:t>This way we can switch the song in the playlist</a:t>
            </a: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35E4A-69C7-4B6E-A51A-C60AE0814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781" y="1570135"/>
            <a:ext cx="3319401" cy="185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25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9B6484-A043-40A5-8DDC-567556577598}"/>
              </a:ext>
            </a:extLst>
          </p:cNvPr>
          <p:cNvSpPr/>
          <p:nvPr/>
        </p:nvSpPr>
        <p:spPr>
          <a:xfrm>
            <a:off x="2909455" y="2219558"/>
            <a:ext cx="694787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ThankYou</a:t>
            </a:r>
            <a:endParaRPr lang="en-US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870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93BBC9-7236-438B-9A6A-3414260F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830" y="212308"/>
            <a:ext cx="2756813" cy="1703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5C1626-5346-41D9-A109-F0CFF8EB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701" y="2191098"/>
            <a:ext cx="4488577" cy="3394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FDDAA-A36C-49E1-A3FF-228709C0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952" y="629545"/>
            <a:ext cx="2756813" cy="951100"/>
          </a:xfrm>
        </p:spPr>
        <p:txBody>
          <a:bodyPr>
            <a:normAutofit/>
          </a:bodyPr>
          <a:lstStyle/>
          <a:p>
            <a:r>
              <a:rPr lang="en-IN" sz="4800" dirty="0"/>
              <a:t>Songs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9D2BD-E268-4BC7-90F2-F15481E22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5" y="2070846"/>
            <a:ext cx="10515600" cy="3635469"/>
          </a:xfrm>
        </p:spPr>
        <p:txBody>
          <a:bodyPr>
            <a:normAutofit/>
          </a:bodyPr>
          <a:lstStyle/>
          <a:p>
            <a:r>
              <a:rPr lang="en-IN" sz="2400" dirty="0"/>
              <a:t>Designing a jukebox that contain songs by various artists.</a:t>
            </a:r>
          </a:p>
          <a:p>
            <a:r>
              <a:rPr lang="en-IN" sz="2400" dirty="0"/>
              <a:t>Display all songs.</a:t>
            </a:r>
          </a:p>
          <a:p>
            <a:r>
              <a:rPr lang="en-IN" sz="2400" dirty="0"/>
              <a:t>Add different genres of music to catalog.</a:t>
            </a:r>
          </a:p>
          <a:p>
            <a:r>
              <a:rPr lang="en-IN" sz="2400" dirty="0"/>
              <a:t>Catalog can be categorised on basis of:-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D5F58-5714-4A05-AB28-75EDADE8776D}"/>
              </a:ext>
            </a:extLst>
          </p:cNvPr>
          <p:cNvSpPr txBox="1"/>
          <p:nvPr/>
        </p:nvSpPr>
        <p:spPr>
          <a:xfrm>
            <a:off x="1707777" y="4149212"/>
            <a:ext cx="2353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1- Song name</a:t>
            </a:r>
          </a:p>
          <a:p>
            <a:r>
              <a:rPr lang="en-IN" sz="2000" dirty="0"/>
              <a:t>2- Artist name</a:t>
            </a:r>
          </a:p>
          <a:p>
            <a:r>
              <a:rPr lang="en-IN" sz="2000" dirty="0"/>
              <a:t>3- Genre </a:t>
            </a:r>
          </a:p>
        </p:txBody>
      </p:sp>
    </p:spTree>
    <p:extLst>
      <p:ext uri="{BB962C8B-B14F-4D97-AF65-F5344CB8AC3E}">
        <p14:creationId xmlns:p14="http://schemas.microsoft.com/office/powerpoint/2010/main" val="277707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16C4-1CC7-47B9-9009-A14B89DF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999"/>
            <a:ext cx="5737412" cy="830076"/>
          </a:xfrm>
        </p:spPr>
        <p:txBody>
          <a:bodyPr/>
          <a:lstStyle/>
          <a:p>
            <a:r>
              <a:rPr lang="en-IN" dirty="0"/>
              <a:t>Songs- Model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E7FD0-25EA-44F6-BCD9-C295D9C25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7" y="1304365"/>
            <a:ext cx="11120718" cy="4872598"/>
          </a:xfrm>
        </p:spPr>
        <p:txBody>
          <a:bodyPr>
            <a:normAutofit/>
          </a:bodyPr>
          <a:lstStyle/>
          <a:p>
            <a:r>
              <a:rPr lang="en-IN" sz="2000" dirty="0"/>
              <a:t>Songs class will have some attributes which are private as access </a:t>
            </a:r>
          </a:p>
          <a:p>
            <a:pPr marL="0" indent="0">
              <a:buNone/>
            </a:pPr>
            <a:r>
              <a:rPr lang="en-IN" sz="2000" dirty="0"/>
              <a:t>specifiers and have different datatype accordingly.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r>
              <a:rPr lang="en-IN" sz="2000" dirty="0"/>
              <a:t>The class will have a parameterised and a non parameterised constructor.</a:t>
            </a:r>
          </a:p>
          <a:p>
            <a:r>
              <a:rPr lang="en-IN" sz="2000" dirty="0"/>
              <a:t>There would be getters and setters for all attributes.</a:t>
            </a:r>
          </a:p>
          <a:p>
            <a:r>
              <a:rPr lang="en-IN" sz="2000" dirty="0"/>
              <a:t>It will also have toString() 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8430C-E9E5-4068-87C0-CE11600D5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8068"/>
            <a:ext cx="2993518" cy="2045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DFA6A-242F-46E1-9EB9-5540F7E21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93" y="517994"/>
            <a:ext cx="2828925" cy="16097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E4534F-A75D-404A-BD92-A7032F09DD83}"/>
              </a:ext>
            </a:extLst>
          </p:cNvPr>
          <p:cNvCxnSpPr/>
          <p:nvPr/>
        </p:nvCxnSpPr>
        <p:spPr>
          <a:xfrm flipH="1">
            <a:off x="6414249" y="2204272"/>
            <a:ext cx="1250576" cy="525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E4A577-C6F4-4D06-BA76-BF3C8334194A}"/>
              </a:ext>
            </a:extLst>
          </p:cNvPr>
          <p:cNvCxnSpPr>
            <a:cxnSpLocks/>
          </p:cNvCxnSpPr>
          <p:nvPr/>
        </p:nvCxnSpPr>
        <p:spPr>
          <a:xfrm flipH="1">
            <a:off x="8397520" y="2336009"/>
            <a:ext cx="208247" cy="1585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8C37EC-6D20-450E-AF87-4E8F3828AAC5}"/>
              </a:ext>
            </a:extLst>
          </p:cNvPr>
          <p:cNvCxnSpPr/>
          <p:nvPr/>
        </p:nvCxnSpPr>
        <p:spPr>
          <a:xfrm>
            <a:off x="9047908" y="2218068"/>
            <a:ext cx="0" cy="102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98EBF6-BDEE-4DDF-9E03-B7962194B821}"/>
              </a:ext>
            </a:extLst>
          </p:cNvPr>
          <p:cNvCxnSpPr>
            <a:cxnSpLocks/>
          </p:cNvCxnSpPr>
          <p:nvPr/>
        </p:nvCxnSpPr>
        <p:spPr>
          <a:xfrm>
            <a:off x="9574306" y="2218068"/>
            <a:ext cx="376518" cy="170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2B2CCB-3982-4095-A501-C1D6E96B76A2}"/>
              </a:ext>
            </a:extLst>
          </p:cNvPr>
          <p:cNvCxnSpPr>
            <a:cxnSpLocks/>
          </p:cNvCxnSpPr>
          <p:nvPr/>
        </p:nvCxnSpPr>
        <p:spPr>
          <a:xfrm flipH="1">
            <a:off x="7664825" y="2231864"/>
            <a:ext cx="295834" cy="102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01F37FC-87CE-4F28-AE3A-5343F00E7728}"/>
              </a:ext>
            </a:extLst>
          </p:cNvPr>
          <p:cNvCxnSpPr/>
          <p:nvPr/>
        </p:nvCxnSpPr>
        <p:spPr>
          <a:xfrm>
            <a:off x="10112188" y="2231864"/>
            <a:ext cx="941294" cy="73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F2AB19-A24F-441C-8DCD-B96300A502A1}"/>
              </a:ext>
            </a:extLst>
          </p:cNvPr>
          <p:cNvSpPr txBox="1"/>
          <p:nvPr/>
        </p:nvSpPr>
        <p:spPr>
          <a:xfrm>
            <a:off x="5755348" y="2885204"/>
            <a:ext cx="94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songId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897A1B-2391-4771-BF47-46BFFE3583BA}"/>
              </a:ext>
            </a:extLst>
          </p:cNvPr>
          <p:cNvSpPr txBox="1"/>
          <p:nvPr/>
        </p:nvSpPr>
        <p:spPr>
          <a:xfrm>
            <a:off x="7152782" y="3219600"/>
            <a:ext cx="135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songName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C15B15-40A0-4334-950B-99EA86118ADC}"/>
              </a:ext>
            </a:extLst>
          </p:cNvPr>
          <p:cNvSpPr txBox="1"/>
          <p:nvPr/>
        </p:nvSpPr>
        <p:spPr>
          <a:xfrm>
            <a:off x="8149622" y="3921768"/>
            <a:ext cx="94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artist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DB7223-C8DE-4F07-B9C5-E26444C2AF04}"/>
              </a:ext>
            </a:extLst>
          </p:cNvPr>
          <p:cNvSpPr txBox="1"/>
          <p:nvPr/>
        </p:nvSpPr>
        <p:spPr>
          <a:xfrm>
            <a:off x="8684489" y="3331089"/>
            <a:ext cx="94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genre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52871-C62D-4133-9DD8-FA57B94EC1DE}"/>
              </a:ext>
            </a:extLst>
          </p:cNvPr>
          <p:cNvSpPr txBox="1"/>
          <p:nvPr/>
        </p:nvSpPr>
        <p:spPr>
          <a:xfrm>
            <a:off x="9627383" y="3922463"/>
            <a:ext cx="941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album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A75EA-7874-4211-AC9A-11572FC8D9D1}"/>
              </a:ext>
            </a:extLst>
          </p:cNvPr>
          <p:cNvSpPr txBox="1"/>
          <p:nvPr/>
        </p:nvSpPr>
        <p:spPr>
          <a:xfrm>
            <a:off x="10630374" y="3029529"/>
            <a:ext cx="120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duration</a:t>
            </a:r>
          </a:p>
        </p:txBody>
      </p:sp>
    </p:spTree>
    <p:extLst>
      <p:ext uri="{BB962C8B-B14F-4D97-AF65-F5344CB8AC3E}">
        <p14:creationId xmlns:p14="http://schemas.microsoft.com/office/powerpoint/2010/main" val="261133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934B-CCE2-446B-8B7A-41FF6E98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Songs table in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F2149-BC70-4358-837C-672821E9B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2296272"/>
            <a:ext cx="7270376" cy="4351338"/>
          </a:xfrm>
        </p:spPr>
        <p:txBody>
          <a:bodyPr>
            <a:normAutofit/>
          </a:bodyPr>
          <a:lstStyle/>
          <a:p>
            <a:r>
              <a:rPr lang="en-IN" sz="2400" dirty="0"/>
              <a:t>A table in a database is required to store songs in database.</a:t>
            </a:r>
          </a:p>
          <a:p>
            <a:r>
              <a:rPr lang="en-IN" sz="2400" dirty="0"/>
              <a:t>Columns of table will be exactly same as attributes of songs class.</a:t>
            </a:r>
          </a:p>
          <a:p>
            <a:r>
              <a:rPr lang="en-IN" sz="2400" dirty="0"/>
              <a:t>SongId attribute is set to be auto_increment to automatically increase the song id as a new song is inserted in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5ECEE-5AB5-4818-9A97-91F80EA45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77" y="2124635"/>
            <a:ext cx="4452393" cy="26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EE475-4D78-4441-8F10-22AFBA0A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How to fetch data of songs from the database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A4464-8983-4789-9886-A08C19C09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Is it feasible to fetch the data from the database in java program for every method every time?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Every time fetching the data from database make the program slow and it is a costly process in real time project.</a:t>
            </a:r>
          </a:p>
          <a:p>
            <a:pPr marL="0" indent="0">
              <a:buNone/>
            </a:pPr>
            <a:r>
              <a:rPr lang="en-IN" dirty="0"/>
              <a:t>So it is beneficial to store all the song data from database in an ArrayList at once and use the arrayList in all methods.</a:t>
            </a:r>
          </a:p>
        </p:txBody>
      </p:sp>
    </p:spTree>
    <p:extLst>
      <p:ext uri="{BB962C8B-B14F-4D97-AF65-F5344CB8AC3E}">
        <p14:creationId xmlns:p14="http://schemas.microsoft.com/office/powerpoint/2010/main" val="326154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D243C7C-6E4C-4E24-B517-9D4A3885E61D}"/>
              </a:ext>
            </a:extLst>
          </p:cNvPr>
          <p:cNvSpPr/>
          <p:nvPr/>
        </p:nvSpPr>
        <p:spPr>
          <a:xfrm>
            <a:off x="4981876" y="5146656"/>
            <a:ext cx="4869852" cy="7602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3C8AF-7BA4-42E3-8A22-F2DF39AC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Phenomenon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0D9FB9-A476-4CE1-BD6B-70CDACADF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9548" y="1271529"/>
            <a:ext cx="4465946" cy="838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FE4268-BB1C-4D38-AE02-2D1F1549B302}"/>
              </a:ext>
            </a:extLst>
          </p:cNvPr>
          <p:cNvSpPr txBox="1"/>
          <p:nvPr/>
        </p:nvSpPr>
        <p:spPr>
          <a:xfrm>
            <a:off x="647700" y="2325688"/>
            <a:ext cx="4127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Main()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Declare an </a:t>
            </a:r>
            <a:r>
              <a:rPr lang="en-IN" dirty="0" err="1"/>
              <a:t>arraylist</a:t>
            </a:r>
            <a:r>
              <a:rPr lang="en-IN" dirty="0"/>
              <a:t> name allSongs;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Call the </a:t>
            </a:r>
            <a:r>
              <a:rPr lang="en-IN" dirty="0" err="1"/>
              <a:t>getAllSongs</a:t>
            </a:r>
            <a:r>
              <a:rPr lang="en-IN" dirty="0"/>
              <a:t>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method will return an ArrayList of songs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Store this ArrayList in allSongs list.</a:t>
            </a:r>
          </a:p>
          <a:p>
            <a:endParaRPr lang="en-IN" dirty="0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1130A631-F72A-4B4C-9EB6-0F7BCEC2CE6C}"/>
              </a:ext>
            </a:extLst>
          </p:cNvPr>
          <p:cNvSpPr/>
          <p:nvPr/>
        </p:nvSpPr>
        <p:spPr>
          <a:xfrm rot="10800000">
            <a:off x="6210300" y="2914134"/>
            <a:ext cx="2209800" cy="1117600"/>
          </a:xfrm>
          <a:prstGeom prst="snip2Same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343B2-7640-4228-AF66-741757A0C84B}"/>
              </a:ext>
            </a:extLst>
          </p:cNvPr>
          <p:cNvSpPr txBox="1"/>
          <p:nvPr/>
        </p:nvSpPr>
        <p:spPr>
          <a:xfrm>
            <a:off x="6651172" y="3244334"/>
            <a:ext cx="132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new Songs()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D8BE6-DAFA-4235-A36D-5CA61C193CA3}"/>
              </a:ext>
            </a:extLst>
          </p:cNvPr>
          <p:cNvSpPr txBox="1"/>
          <p:nvPr/>
        </p:nvSpPr>
        <p:spPr>
          <a:xfrm>
            <a:off x="8661400" y="4155024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Song objects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D6F1-5D75-44ED-925B-B5AABC42C154}"/>
              </a:ext>
            </a:extLst>
          </p:cNvPr>
          <p:cNvSpPr txBox="1"/>
          <p:nvPr/>
        </p:nvSpPr>
        <p:spPr>
          <a:xfrm>
            <a:off x="9102546" y="3040102"/>
            <a:ext cx="186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Songs constructor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54A88E-DD4A-4D2D-9305-158FD60D5B8B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540750" y="3224768"/>
            <a:ext cx="56179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F86398-62C4-4614-8D65-BEC00BBDB717}"/>
              </a:ext>
            </a:extLst>
          </p:cNvPr>
          <p:cNvCxnSpPr>
            <a:cxnSpLocks/>
          </p:cNvCxnSpPr>
          <p:nvPr/>
        </p:nvCxnSpPr>
        <p:spPr>
          <a:xfrm>
            <a:off x="5969000" y="1557993"/>
            <a:ext cx="495300" cy="126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2A2023-BCD2-4BA8-9C46-1A448DEB964D}"/>
              </a:ext>
            </a:extLst>
          </p:cNvPr>
          <p:cNvCxnSpPr>
            <a:cxnSpLocks/>
          </p:cNvCxnSpPr>
          <p:nvPr/>
        </p:nvCxnSpPr>
        <p:spPr>
          <a:xfrm>
            <a:off x="6657796" y="1683821"/>
            <a:ext cx="276404" cy="1142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2056B1-64A4-49A9-A0B3-90FB322AA3F6}"/>
              </a:ext>
            </a:extLst>
          </p:cNvPr>
          <p:cNvCxnSpPr>
            <a:cxnSpLocks/>
          </p:cNvCxnSpPr>
          <p:nvPr/>
        </p:nvCxnSpPr>
        <p:spPr>
          <a:xfrm flipH="1">
            <a:off x="7549899" y="1878817"/>
            <a:ext cx="380893" cy="91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0B7008-ACAF-44EE-AB4B-C7A39B4C2950}"/>
              </a:ext>
            </a:extLst>
          </p:cNvPr>
          <p:cNvCxnSpPr>
            <a:cxnSpLocks/>
          </p:cNvCxnSpPr>
          <p:nvPr/>
        </p:nvCxnSpPr>
        <p:spPr>
          <a:xfrm flipH="1">
            <a:off x="8102600" y="2045314"/>
            <a:ext cx="558800" cy="76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B9C5D38-3326-4352-AFF7-CDFB0E79C0EA}"/>
              </a:ext>
            </a:extLst>
          </p:cNvPr>
          <p:cNvCxnSpPr>
            <a:cxnSpLocks/>
          </p:cNvCxnSpPr>
          <p:nvPr/>
        </p:nvCxnSpPr>
        <p:spPr>
          <a:xfrm>
            <a:off x="6282008" y="5146656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D473C3-52EB-4001-B616-534E73EC471C}"/>
              </a:ext>
            </a:extLst>
          </p:cNvPr>
          <p:cNvCxnSpPr>
            <a:cxnSpLocks/>
          </p:cNvCxnSpPr>
          <p:nvPr/>
        </p:nvCxnSpPr>
        <p:spPr>
          <a:xfrm>
            <a:off x="7416802" y="5146656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65E9B6-3207-4E1A-8A1D-8352AA81DA02}"/>
              </a:ext>
            </a:extLst>
          </p:cNvPr>
          <p:cNvCxnSpPr>
            <a:cxnSpLocks/>
          </p:cNvCxnSpPr>
          <p:nvPr/>
        </p:nvCxnSpPr>
        <p:spPr>
          <a:xfrm>
            <a:off x="8588556" y="5146656"/>
            <a:ext cx="0" cy="76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FE10BA4-811D-41D1-91D6-2B261FAC7DC1}"/>
              </a:ext>
            </a:extLst>
          </p:cNvPr>
          <p:cNvSpPr/>
          <p:nvPr/>
        </p:nvSpPr>
        <p:spPr>
          <a:xfrm rot="2183982">
            <a:off x="6100947" y="4107934"/>
            <a:ext cx="218706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9C18496-2348-429C-B4F4-A1A9C1DDAA46}"/>
              </a:ext>
            </a:extLst>
          </p:cNvPr>
          <p:cNvSpPr/>
          <p:nvPr/>
        </p:nvSpPr>
        <p:spPr>
          <a:xfrm rot="20214999">
            <a:off x="7732946" y="4137258"/>
            <a:ext cx="218706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59BD91FD-4320-409A-946A-37EF9DE09EBA}"/>
              </a:ext>
            </a:extLst>
          </p:cNvPr>
          <p:cNvSpPr/>
          <p:nvPr/>
        </p:nvSpPr>
        <p:spPr>
          <a:xfrm rot="1818278">
            <a:off x="6758722" y="4107934"/>
            <a:ext cx="218706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6AE1957-7BAF-40EF-B25D-55AFC386FF09}"/>
              </a:ext>
            </a:extLst>
          </p:cNvPr>
          <p:cNvSpPr/>
          <p:nvPr/>
        </p:nvSpPr>
        <p:spPr>
          <a:xfrm rot="19310829">
            <a:off x="8319533" y="4082645"/>
            <a:ext cx="218706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496A2-ADE6-4AC0-8E03-469E938202C1}"/>
              </a:ext>
            </a:extLst>
          </p:cNvPr>
          <p:cNvSpPr txBox="1"/>
          <p:nvPr/>
        </p:nvSpPr>
        <p:spPr>
          <a:xfrm>
            <a:off x="5296257" y="531449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D0E1C9-6319-4CF2-8A8F-B284D8AEDEEA}"/>
              </a:ext>
            </a:extLst>
          </p:cNvPr>
          <p:cNvSpPr txBox="1"/>
          <p:nvPr/>
        </p:nvSpPr>
        <p:spPr>
          <a:xfrm>
            <a:off x="6616195" y="531449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531E0E-858A-44C9-85E2-E4B4BBE8396C}"/>
              </a:ext>
            </a:extLst>
          </p:cNvPr>
          <p:cNvSpPr txBox="1"/>
          <p:nvPr/>
        </p:nvSpPr>
        <p:spPr>
          <a:xfrm>
            <a:off x="7691432" y="531449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C71C84-4FC7-4C33-B43F-5EF8AAB4C2DC}"/>
              </a:ext>
            </a:extLst>
          </p:cNvPr>
          <p:cNvSpPr txBox="1"/>
          <p:nvPr/>
        </p:nvSpPr>
        <p:spPr>
          <a:xfrm>
            <a:off x="8949957" y="531449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104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2100991-D56F-4A41-BC77-00939B20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41936"/>
            <a:ext cx="2070411" cy="358073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2CBAAA-3083-4CF8-A652-5EB2A3115AC6}"/>
              </a:ext>
            </a:extLst>
          </p:cNvPr>
          <p:cNvCxnSpPr>
            <a:cxnSpLocks/>
          </p:cNvCxnSpPr>
          <p:nvPr/>
        </p:nvCxnSpPr>
        <p:spPr>
          <a:xfrm flipV="1">
            <a:off x="3097790" y="5526805"/>
            <a:ext cx="1581616" cy="380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61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5781-9BC3-49E9-B132-7D88CF7E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Method to fetch data from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BEB3-79FD-4E4D-96E3-98AD88B2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2200"/>
            <a:ext cx="10515600" cy="5502275"/>
          </a:xfrm>
        </p:spPr>
        <p:txBody>
          <a:bodyPr>
            <a:normAutofit/>
          </a:bodyPr>
          <a:lstStyle/>
          <a:p>
            <a:r>
              <a:rPr lang="en-IN" sz="2000" dirty="0"/>
              <a:t>The getAllSongs method returns an ArrayList of song object.</a:t>
            </a:r>
          </a:p>
          <a:p>
            <a:r>
              <a:rPr lang="en-IN" sz="2000" dirty="0"/>
              <a:t>All the data can be seen from database by throwing a query</a:t>
            </a:r>
          </a:p>
          <a:p>
            <a:pPr marL="0" indent="0">
              <a:buNone/>
            </a:pPr>
            <a:r>
              <a:rPr lang="en-IN" sz="2000" dirty="0"/>
              <a:t> </a:t>
            </a:r>
          </a:p>
          <a:p>
            <a:pPr marL="0" indent="0">
              <a:buNone/>
            </a:pPr>
            <a:r>
              <a:rPr lang="en-IN" sz="2000" dirty="0"/>
              <a:t>Steps</a:t>
            </a:r>
          </a:p>
          <a:p>
            <a:pPr marL="0" indent="0" algn="just">
              <a:buNone/>
            </a:pPr>
            <a:r>
              <a:rPr lang="en-IN" sz="1600" dirty="0"/>
              <a:t>1- Declare a null list                               2-Execute the ‘select * from songs ; ‘query.</a:t>
            </a:r>
          </a:p>
          <a:p>
            <a:pPr marL="0" indent="0" algn="just">
              <a:buNone/>
            </a:pPr>
            <a:r>
              <a:rPr lang="en-IN" sz="1600" dirty="0"/>
              <a:t>3-Get one by one song data.               4-Create a song object by using </a:t>
            </a:r>
            <a:r>
              <a:rPr lang="en-IN" sz="1600" dirty="0" err="1"/>
              <a:t>ResultSet</a:t>
            </a:r>
            <a:r>
              <a:rPr lang="en-IN" sz="1600" dirty="0"/>
              <a:t>.</a:t>
            </a:r>
          </a:p>
          <a:p>
            <a:pPr marL="0" indent="0" algn="just">
              <a:buNone/>
            </a:pPr>
            <a:r>
              <a:rPr lang="en-IN" sz="1600" dirty="0"/>
              <a:t>5- Add the song in allSongs List.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45BD0-71DC-4F5E-9402-14A7C8DE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00" y="1537985"/>
            <a:ext cx="3606800" cy="322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86F4D-42D7-4935-99E7-575736AB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866973"/>
            <a:ext cx="10515600" cy="29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9158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5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6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7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942</TotalTime>
  <Words>1492</Words>
  <Application>Microsoft Office PowerPoint</Application>
  <PresentationFormat>Widescreen</PresentationFormat>
  <Paragraphs>287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31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Century Schoolbook</vt:lpstr>
      <vt:lpstr>Garamond</vt:lpstr>
      <vt:lpstr>Gill Sans MT</vt:lpstr>
      <vt:lpstr>JetBrains Mono</vt:lpstr>
      <vt:lpstr>Rockwell</vt:lpstr>
      <vt:lpstr>Rockwell Condensed</vt:lpstr>
      <vt:lpstr>Tw Cen MT</vt:lpstr>
      <vt:lpstr>Tw Cen MT Condensed</vt:lpstr>
      <vt:lpstr>Wingdings</vt:lpstr>
      <vt:lpstr>Wingdings 2</vt:lpstr>
      <vt:lpstr>Wingdings 3</vt:lpstr>
      <vt:lpstr>Office Theme</vt:lpstr>
      <vt:lpstr>Integral</vt:lpstr>
      <vt:lpstr>Organic</vt:lpstr>
      <vt:lpstr>Wood Type</vt:lpstr>
      <vt:lpstr>Parcel</vt:lpstr>
      <vt:lpstr>Ion Boardroom</vt:lpstr>
      <vt:lpstr>View</vt:lpstr>
      <vt:lpstr>NIIT PROJECT PRESENTATION</vt:lpstr>
      <vt:lpstr>The JUKEBOX</vt:lpstr>
      <vt:lpstr>Features of JukeBox</vt:lpstr>
      <vt:lpstr>Songs</vt:lpstr>
      <vt:lpstr>Songs- Model Class</vt:lpstr>
      <vt:lpstr>Songs table in database</vt:lpstr>
      <vt:lpstr>How to fetch data of songs from the database ?</vt:lpstr>
      <vt:lpstr>Phenomenon</vt:lpstr>
      <vt:lpstr>Method to fetch data from database</vt:lpstr>
      <vt:lpstr>Phenomenon- Adding song into songs table of jukebox database</vt:lpstr>
      <vt:lpstr>Method to add Songs in database</vt:lpstr>
      <vt:lpstr>Categorised search</vt:lpstr>
      <vt:lpstr>Phenomenon</vt:lpstr>
      <vt:lpstr>Method code</vt:lpstr>
      <vt:lpstr>Playlist Content</vt:lpstr>
      <vt:lpstr>Create table playlist in Database</vt:lpstr>
      <vt:lpstr>How to fetch data of playlists from the database ?</vt:lpstr>
      <vt:lpstr>Code</vt:lpstr>
      <vt:lpstr>How to Create new playlist</vt:lpstr>
      <vt:lpstr>Code for new playlist</vt:lpstr>
      <vt:lpstr>PlayList Content</vt:lpstr>
      <vt:lpstr>Get song in a playlist</vt:lpstr>
      <vt:lpstr>Add song to playlist</vt:lpstr>
      <vt:lpstr>Add album to the playlist</vt:lpstr>
      <vt:lpstr>Example</vt:lpstr>
      <vt:lpstr>Player</vt:lpstr>
      <vt:lpstr>Model class- Player</vt:lpstr>
      <vt:lpstr>PowerPoint Presentation</vt:lpstr>
      <vt:lpstr>Play song</vt:lpstr>
      <vt:lpstr>Play a playList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Bansal</dc:creator>
  <cp:lastModifiedBy>Ayush Bansal</cp:lastModifiedBy>
  <cp:revision>62</cp:revision>
  <dcterms:created xsi:type="dcterms:W3CDTF">2022-10-02T08:52:22Z</dcterms:created>
  <dcterms:modified xsi:type="dcterms:W3CDTF">2022-10-03T12:13:52Z</dcterms:modified>
</cp:coreProperties>
</file>